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6" r:id="rId2"/>
    <p:sldId id="271" r:id="rId3"/>
    <p:sldId id="257" r:id="rId4"/>
    <p:sldId id="270" r:id="rId5"/>
    <p:sldId id="272" r:id="rId6"/>
    <p:sldId id="273" r:id="rId7"/>
    <p:sldId id="285" r:id="rId8"/>
    <p:sldId id="286" r:id="rId9"/>
    <p:sldId id="278" r:id="rId10"/>
    <p:sldId id="287" r:id="rId11"/>
    <p:sldId id="288" r:id="rId12"/>
    <p:sldId id="289" r:id="rId13"/>
    <p:sldId id="274" r:id="rId14"/>
    <p:sldId id="277" r:id="rId15"/>
    <p:sldId id="275" r:id="rId16"/>
    <p:sldId id="269"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7" autoAdjust="0"/>
    <p:restoredTop sz="92460" autoAdjust="0"/>
  </p:normalViewPr>
  <p:slideViewPr>
    <p:cSldViewPr snapToGrid="0">
      <p:cViewPr varScale="1">
        <p:scale>
          <a:sx n="82" d="100"/>
          <a:sy n="82" d="100"/>
        </p:scale>
        <p:origin x="136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526080-714F-4336-8B06-FBAD9CD6B23A}" type="doc">
      <dgm:prSet loTypeId="urn:microsoft.com/office/officeart/2005/8/layout/vList3" loCatId="list" qsTypeId="urn:microsoft.com/office/officeart/2005/8/quickstyle/simple5" qsCatId="simple" csTypeId="urn:microsoft.com/office/officeart/2005/8/colors/colorful5" csCatId="colorful" phldr="1"/>
      <dgm:spPr/>
    </dgm:pt>
    <dgm:pt modelId="{C65A506F-4796-4C2A-990E-D54F299D7D19}">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Ngo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Thien</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An</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2144B56F-9FBF-4429-A86C-A6C9C594C891}" type="parTrans" cxnId="{C4E1BAF5-B7A2-4747-9C19-BBA0CE44D7EC}">
      <dgm:prSet/>
      <dgm:spPr/>
      <dgm:t>
        <a:bodyPr/>
        <a:lstStyle/>
        <a:p>
          <a:endParaRPr lang="en-US"/>
        </a:p>
      </dgm:t>
    </dgm:pt>
    <dgm:pt modelId="{76D2C47A-A2D1-471C-82B8-D6BD3C04CB5A}" type="sibTrans" cxnId="{C4E1BAF5-B7A2-4747-9C19-BBA0CE44D7EC}">
      <dgm:prSet/>
      <dgm:spPr/>
      <dgm:t>
        <a:bodyPr/>
        <a:lstStyle/>
        <a:p>
          <a:endParaRPr lang="en-US"/>
        </a:p>
      </dgm:t>
    </dgm:pt>
    <dgm:pt modelId="{E9E1BAE3-6B30-4623-806E-BA5CD4FF4707}">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Vo Van Duc</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256044D7-B017-4EA0-92D3-68D312A6F374}" type="parTrans" cxnId="{D26BD5B1-4A75-44B9-BA22-EFBE34BDDE42}">
      <dgm:prSet/>
      <dgm:spPr/>
      <dgm:t>
        <a:bodyPr/>
        <a:lstStyle/>
        <a:p>
          <a:endParaRPr lang="en-US"/>
        </a:p>
      </dgm:t>
    </dgm:pt>
    <dgm:pt modelId="{EE4CB8D5-216C-4BC6-99A1-49C5510E220B}" type="sibTrans" cxnId="{D26BD5B1-4A75-44B9-BA22-EFBE34BDDE42}">
      <dgm:prSet/>
      <dgm:spPr/>
      <dgm:t>
        <a:bodyPr/>
        <a:lstStyle/>
        <a:p>
          <a:endParaRPr lang="en-US"/>
        </a:p>
      </dgm:t>
    </dgm:pt>
    <dgm:pt modelId="{BA06C07E-D55D-4A1D-8BE7-31DF2E5B2F70}">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Dinh</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Minh Duc</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7799514D-7175-4B68-87F6-DA52801F65FB}" type="sibTrans" cxnId="{8163BC3E-66B1-4E1B-BFD8-384AFB3BA91C}">
      <dgm:prSet/>
      <dgm:spPr/>
      <dgm:t>
        <a:bodyPr/>
        <a:lstStyle/>
        <a:p>
          <a:endParaRPr lang="en-US"/>
        </a:p>
      </dgm:t>
    </dgm:pt>
    <dgm:pt modelId="{151D0FE1-7894-4898-8119-66C7C33E5A05}" type="parTrans" cxnId="{8163BC3E-66B1-4E1B-BFD8-384AFB3BA91C}">
      <dgm:prSet/>
      <dgm:spPr/>
      <dgm:t>
        <a:bodyPr/>
        <a:lstStyle/>
        <a:p>
          <a:endParaRPr lang="en-US"/>
        </a:p>
      </dgm:t>
    </dgm:pt>
    <dgm:pt modelId="{EDDAB771-5AD0-4AAE-86CF-9D208DF1DD23}">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Thanh</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a:t>
          </a:r>
          <a:r>
            <a:rPr lang="en-US" b="1" cap="none" spc="0" dirty="0" err="1" smtClean="0">
              <a:ln w="6600">
                <a:solidFill>
                  <a:schemeClr val="accent2"/>
                </a:solidFill>
                <a:prstDash val="solid"/>
              </a:ln>
              <a:solidFill>
                <a:srgbClr val="FFFFFF"/>
              </a:solidFill>
              <a:effectLst>
                <a:outerShdw dist="38100" dir="2700000" algn="tl" rotWithShape="0">
                  <a:schemeClr val="accent2"/>
                </a:outerShdw>
              </a:effectLst>
            </a:rPr>
            <a:t>Kien</a:t>
          </a:r>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 ( C )</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5EFB6BCF-3B34-4714-AD6B-8C076430B2B8}" type="parTrans" cxnId="{1A4C41CF-9679-45DF-A572-90239DC89055}">
      <dgm:prSet/>
      <dgm:spPr/>
      <dgm:t>
        <a:bodyPr/>
        <a:lstStyle/>
        <a:p>
          <a:endParaRPr lang="en-US"/>
        </a:p>
      </dgm:t>
    </dgm:pt>
    <dgm:pt modelId="{1F662B6A-B779-4967-BD2F-D1533EAB431D}" type="sibTrans" cxnId="{1A4C41CF-9679-45DF-A572-90239DC89055}">
      <dgm:prSet/>
      <dgm:spPr/>
      <dgm:t>
        <a:bodyPr/>
        <a:lstStyle/>
        <a:p>
          <a:endParaRPr lang="en-US"/>
        </a:p>
      </dgm:t>
    </dgm:pt>
    <dgm:pt modelId="{B12502E5-526C-4BF3-897C-6B1D12FB80B0}">
      <dgm:prSet phldrT="[Text]"/>
      <dgm:spPr/>
      <dgm:t>
        <a:bodyPr/>
        <a:lstStyle/>
        <a:p>
          <a:r>
            <a:rPr lang="en-US" b="1" cap="none" spc="0" dirty="0" smtClean="0">
              <a:ln w="6600">
                <a:solidFill>
                  <a:schemeClr val="accent2"/>
                </a:solidFill>
                <a:prstDash val="solid"/>
              </a:ln>
              <a:solidFill>
                <a:srgbClr val="FFFFFF"/>
              </a:solidFill>
              <a:effectLst>
                <a:outerShdw dist="38100" dir="2700000" algn="tl" rotWithShape="0">
                  <a:schemeClr val="accent2"/>
                </a:outerShdw>
              </a:effectLst>
            </a:rPr>
            <a:t>Doan Thanh Nhan</a:t>
          </a:r>
          <a:endParaRPr lang="en-US" b="1" cap="none" spc="0" dirty="0">
            <a:ln w="6600">
              <a:solidFill>
                <a:schemeClr val="accent2"/>
              </a:solidFill>
              <a:prstDash val="solid"/>
            </a:ln>
            <a:solidFill>
              <a:srgbClr val="FFFFFF"/>
            </a:solidFill>
            <a:effectLst>
              <a:outerShdw dist="38100" dir="2700000" algn="tl" rotWithShape="0">
                <a:schemeClr val="accent2"/>
              </a:outerShdw>
            </a:effectLst>
          </a:endParaRPr>
        </a:p>
      </dgm:t>
    </dgm:pt>
    <dgm:pt modelId="{61D03BC9-0ABE-4FA1-8DD2-945A337B3A2E}" type="parTrans" cxnId="{8A7CBE2D-C0CB-49B8-ADE2-F8CED835B55A}">
      <dgm:prSet/>
      <dgm:spPr/>
      <dgm:t>
        <a:bodyPr/>
        <a:lstStyle/>
        <a:p>
          <a:endParaRPr lang="en-US"/>
        </a:p>
      </dgm:t>
    </dgm:pt>
    <dgm:pt modelId="{50B525E5-0EF1-46CF-97EB-332862DF8084}" type="sibTrans" cxnId="{8A7CBE2D-C0CB-49B8-ADE2-F8CED835B55A}">
      <dgm:prSet/>
      <dgm:spPr/>
      <dgm:t>
        <a:bodyPr/>
        <a:lstStyle/>
        <a:p>
          <a:endParaRPr lang="en-US"/>
        </a:p>
      </dgm:t>
    </dgm:pt>
    <dgm:pt modelId="{F08FEBC8-2421-4E4F-8048-74DFB422909C}" type="pres">
      <dgm:prSet presAssocID="{1F526080-714F-4336-8B06-FBAD9CD6B23A}" presName="linearFlow" presStyleCnt="0">
        <dgm:presLayoutVars>
          <dgm:dir/>
          <dgm:resizeHandles val="exact"/>
        </dgm:presLayoutVars>
      </dgm:prSet>
      <dgm:spPr/>
    </dgm:pt>
    <dgm:pt modelId="{5E328A78-8F3D-4C8C-874E-79327BB58B1A}" type="pres">
      <dgm:prSet presAssocID="{C65A506F-4796-4C2A-990E-D54F299D7D19}" presName="composite" presStyleCnt="0"/>
      <dgm:spPr/>
    </dgm:pt>
    <dgm:pt modelId="{CC051851-A531-49B9-867C-3269985FE309}" type="pres">
      <dgm:prSet presAssocID="{C65A506F-4796-4C2A-990E-D54F299D7D19}" presName="imgShp"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05B40EB6-1CC8-4A9B-A350-7E5483E4DD76}" type="pres">
      <dgm:prSet presAssocID="{C65A506F-4796-4C2A-990E-D54F299D7D19}" presName="txShp" presStyleLbl="node1" presStyleIdx="0" presStyleCnt="5">
        <dgm:presLayoutVars>
          <dgm:bulletEnabled val="1"/>
        </dgm:presLayoutVars>
      </dgm:prSet>
      <dgm:spPr/>
      <dgm:t>
        <a:bodyPr/>
        <a:lstStyle/>
        <a:p>
          <a:endParaRPr lang="en-US"/>
        </a:p>
      </dgm:t>
    </dgm:pt>
    <dgm:pt modelId="{CA8D627E-89F7-4AF2-B93C-5C9189FF51F0}" type="pres">
      <dgm:prSet presAssocID="{76D2C47A-A2D1-471C-82B8-D6BD3C04CB5A}" presName="spacing" presStyleCnt="0"/>
      <dgm:spPr/>
    </dgm:pt>
    <dgm:pt modelId="{9502900B-8106-420D-A11E-7C6125B3A681}" type="pres">
      <dgm:prSet presAssocID="{E9E1BAE3-6B30-4623-806E-BA5CD4FF4707}" presName="composite" presStyleCnt="0"/>
      <dgm:spPr/>
    </dgm:pt>
    <dgm:pt modelId="{920CABA4-2788-4A95-AAD0-E1793A53962D}" type="pres">
      <dgm:prSet presAssocID="{E9E1BAE3-6B30-4623-806E-BA5CD4FF4707}" presName="imgShp"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DB1CB90-46F5-4729-826E-1A6259957C68}" type="pres">
      <dgm:prSet presAssocID="{E9E1BAE3-6B30-4623-806E-BA5CD4FF4707}" presName="txShp" presStyleLbl="node1" presStyleIdx="1" presStyleCnt="5">
        <dgm:presLayoutVars>
          <dgm:bulletEnabled val="1"/>
        </dgm:presLayoutVars>
      </dgm:prSet>
      <dgm:spPr/>
      <dgm:t>
        <a:bodyPr/>
        <a:lstStyle/>
        <a:p>
          <a:endParaRPr lang="en-US"/>
        </a:p>
      </dgm:t>
    </dgm:pt>
    <dgm:pt modelId="{1C0C76E3-1076-453A-A534-31C1C245F783}" type="pres">
      <dgm:prSet presAssocID="{EE4CB8D5-216C-4BC6-99A1-49C5510E220B}" presName="spacing" presStyleCnt="0"/>
      <dgm:spPr/>
    </dgm:pt>
    <dgm:pt modelId="{54EBC2F1-F591-4147-AEF3-0DE45132D453}" type="pres">
      <dgm:prSet presAssocID="{BA06C07E-D55D-4A1D-8BE7-31DF2E5B2F70}" presName="composite" presStyleCnt="0"/>
      <dgm:spPr/>
    </dgm:pt>
    <dgm:pt modelId="{035224A8-18B8-44DF-929E-D230408A98A9}" type="pres">
      <dgm:prSet presAssocID="{BA06C07E-D55D-4A1D-8BE7-31DF2E5B2F70}" presName="imgShp"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05045C3D-4969-408B-90AC-26DE98363D24}" type="pres">
      <dgm:prSet presAssocID="{BA06C07E-D55D-4A1D-8BE7-31DF2E5B2F70}" presName="txShp" presStyleLbl="node1" presStyleIdx="2" presStyleCnt="5">
        <dgm:presLayoutVars>
          <dgm:bulletEnabled val="1"/>
        </dgm:presLayoutVars>
      </dgm:prSet>
      <dgm:spPr/>
      <dgm:t>
        <a:bodyPr/>
        <a:lstStyle/>
        <a:p>
          <a:endParaRPr lang="en-US"/>
        </a:p>
      </dgm:t>
    </dgm:pt>
    <dgm:pt modelId="{A9715701-1582-4250-8F80-E3A68BFD22E5}" type="pres">
      <dgm:prSet presAssocID="{7799514D-7175-4B68-87F6-DA52801F65FB}" presName="spacing" presStyleCnt="0"/>
      <dgm:spPr/>
    </dgm:pt>
    <dgm:pt modelId="{65FCCC4E-C242-4A89-B52F-1A39A7749BB1}" type="pres">
      <dgm:prSet presAssocID="{EDDAB771-5AD0-4AAE-86CF-9D208DF1DD23}" presName="composite" presStyleCnt="0"/>
      <dgm:spPr/>
    </dgm:pt>
    <dgm:pt modelId="{985B27DF-E022-4693-B9B5-79B76F07CC95}" type="pres">
      <dgm:prSet presAssocID="{EDDAB771-5AD0-4AAE-86CF-9D208DF1DD23}" presName="imgShp"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43194BF1-DBA7-4FED-B4AB-3AE448E13A91}" type="pres">
      <dgm:prSet presAssocID="{EDDAB771-5AD0-4AAE-86CF-9D208DF1DD23}" presName="txShp" presStyleLbl="node1" presStyleIdx="3" presStyleCnt="5">
        <dgm:presLayoutVars>
          <dgm:bulletEnabled val="1"/>
        </dgm:presLayoutVars>
      </dgm:prSet>
      <dgm:spPr/>
      <dgm:t>
        <a:bodyPr/>
        <a:lstStyle/>
        <a:p>
          <a:endParaRPr lang="en-US"/>
        </a:p>
      </dgm:t>
    </dgm:pt>
    <dgm:pt modelId="{D5D28AD4-2F90-43FD-913B-06DEBA774548}" type="pres">
      <dgm:prSet presAssocID="{1F662B6A-B779-4967-BD2F-D1533EAB431D}" presName="spacing" presStyleCnt="0"/>
      <dgm:spPr/>
    </dgm:pt>
    <dgm:pt modelId="{F978E0D1-37B1-4175-96D2-2C6DC9F8F0B8}" type="pres">
      <dgm:prSet presAssocID="{B12502E5-526C-4BF3-897C-6B1D12FB80B0}" presName="composite" presStyleCnt="0"/>
      <dgm:spPr/>
    </dgm:pt>
    <dgm:pt modelId="{12F492AC-E165-47A8-A2F9-BB7C5ED3A15A}" type="pres">
      <dgm:prSet presAssocID="{B12502E5-526C-4BF3-897C-6B1D12FB80B0}" presName="imgShp"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000" r="-2000"/>
          </a:stretch>
        </a:blipFill>
      </dgm:spPr>
    </dgm:pt>
    <dgm:pt modelId="{5C0A7B02-ED5F-479C-9E97-0667E5D3B1CA}" type="pres">
      <dgm:prSet presAssocID="{B12502E5-526C-4BF3-897C-6B1D12FB80B0}" presName="txShp" presStyleLbl="node1" presStyleIdx="4" presStyleCnt="5">
        <dgm:presLayoutVars>
          <dgm:bulletEnabled val="1"/>
        </dgm:presLayoutVars>
      </dgm:prSet>
      <dgm:spPr/>
      <dgm:t>
        <a:bodyPr/>
        <a:lstStyle/>
        <a:p>
          <a:endParaRPr lang="en-US"/>
        </a:p>
      </dgm:t>
    </dgm:pt>
  </dgm:ptLst>
  <dgm:cxnLst>
    <dgm:cxn modelId="{1A4C41CF-9679-45DF-A572-90239DC89055}" srcId="{1F526080-714F-4336-8B06-FBAD9CD6B23A}" destId="{EDDAB771-5AD0-4AAE-86CF-9D208DF1DD23}" srcOrd="3" destOrd="0" parTransId="{5EFB6BCF-3B34-4714-AD6B-8C076430B2B8}" sibTransId="{1F662B6A-B779-4967-BD2F-D1533EAB431D}"/>
    <dgm:cxn modelId="{8A7CBE2D-C0CB-49B8-ADE2-F8CED835B55A}" srcId="{1F526080-714F-4336-8B06-FBAD9CD6B23A}" destId="{B12502E5-526C-4BF3-897C-6B1D12FB80B0}" srcOrd="4" destOrd="0" parTransId="{61D03BC9-0ABE-4FA1-8DD2-945A337B3A2E}" sibTransId="{50B525E5-0EF1-46CF-97EB-332862DF8084}"/>
    <dgm:cxn modelId="{D26BD5B1-4A75-44B9-BA22-EFBE34BDDE42}" srcId="{1F526080-714F-4336-8B06-FBAD9CD6B23A}" destId="{E9E1BAE3-6B30-4623-806E-BA5CD4FF4707}" srcOrd="1" destOrd="0" parTransId="{256044D7-B017-4EA0-92D3-68D312A6F374}" sibTransId="{EE4CB8D5-216C-4BC6-99A1-49C5510E220B}"/>
    <dgm:cxn modelId="{B7DFBA5B-D001-4E17-9B16-99748091EDBB}" type="presOf" srcId="{C65A506F-4796-4C2A-990E-D54F299D7D19}" destId="{05B40EB6-1CC8-4A9B-A350-7E5483E4DD76}" srcOrd="0" destOrd="0" presId="urn:microsoft.com/office/officeart/2005/8/layout/vList3"/>
    <dgm:cxn modelId="{9B8B0C9D-542D-408F-9A69-5D99484C777B}" type="presOf" srcId="{B12502E5-526C-4BF3-897C-6B1D12FB80B0}" destId="{5C0A7B02-ED5F-479C-9E97-0667E5D3B1CA}" srcOrd="0" destOrd="0" presId="urn:microsoft.com/office/officeart/2005/8/layout/vList3"/>
    <dgm:cxn modelId="{50977060-29AE-4E8C-B7AE-76AFFE606097}" type="presOf" srcId="{E9E1BAE3-6B30-4623-806E-BA5CD4FF4707}" destId="{7DB1CB90-46F5-4729-826E-1A6259957C68}" srcOrd="0" destOrd="0" presId="urn:microsoft.com/office/officeart/2005/8/layout/vList3"/>
    <dgm:cxn modelId="{4EA85F41-53D4-4481-B2AE-5EE7911DB6BF}" type="presOf" srcId="{BA06C07E-D55D-4A1D-8BE7-31DF2E5B2F70}" destId="{05045C3D-4969-408B-90AC-26DE98363D24}" srcOrd="0" destOrd="0" presId="urn:microsoft.com/office/officeart/2005/8/layout/vList3"/>
    <dgm:cxn modelId="{6130E13A-59D7-4A0E-B88E-0764A21593BF}" type="presOf" srcId="{EDDAB771-5AD0-4AAE-86CF-9D208DF1DD23}" destId="{43194BF1-DBA7-4FED-B4AB-3AE448E13A91}" srcOrd="0" destOrd="0" presId="urn:microsoft.com/office/officeart/2005/8/layout/vList3"/>
    <dgm:cxn modelId="{C4E1BAF5-B7A2-4747-9C19-BBA0CE44D7EC}" srcId="{1F526080-714F-4336-8B06-FBAD9CD6B23A}" destId="{C65A506F-4796-4C2A-990E-D54F299D7D19}" srcOrd="0" destOrd="0" parTransId="{2144B56F-9FBF-4429-A86C-A6C9C594C891}" sibTransId="{76D2C47A-A2D1-471C-82B8-D6BD3C04CB5A}"/>
    <dgm:cxn modelId="{8163BC3E-66B1-4E1B-BFD8-384AFB3BA91C}" srcId="{1F526080-714F-4336-8B06-FBAD9CD6B23A}" destId="{BA06C07E-D55D-4A1D-8BE7-31DF2E5B2F70}" srcOrd="2" destOrd="0" parTransId="{151D0FE1-7894-4898-8119-66C7C33E5A05}" sibTransId="{7799514D-7175-4B68-87F6-DA52801F65FB}"/>
    <dgm:cxn modelId="{880F7CC5-5106-4AB4-A47C-B8F5A8B3DCCA}" type="presOf" srcId="{1F526080-714F-4336-8B06-FBAD9CD6B23A}" destId="{F08FEBC8-2421-4E4F-8048-74DFB422909C}" srcOrd="0" destOrd="0" presId="urn:microsoft.com/office/officeart/2005/8/layout/vList3"/>
    <dgm:cxn modelId="{95969D4A-3D07-448A-BB01-2CB8F83763B3}" type="presParOf" srcId="{F08FEBC8-2421-4E4F-8048-74DFB422909C}" destId="{5E328A78-8F3D-4C8C-874E-79327BB58B1A}" srcOrd="0" destOrd="0" presId="urn:microsoft.com/office/officeart/2005/8/layout/vList3"/>
    <dgm:cxn modelId="{92D7F629-4AEB-469F-A149-9792A37C6C64}" type="presParOf" srcId="{5E328A78-8F3D-4C8C-874E-79327BB58B1A}" destId="{CC051851-A531-49B9-867C-3269985FE309}" srcOrd="0" destOrd="0" presId="urn:microsoft.com/office/officeart/2005/8/layout/vList3"/>
    <dgm:cxn modelId="{5ECFFCF6-56B9-48B8-9BE9-3B76477308D6}" type="presParOf" srcId="{5E328A78-8F3D-4C8C-874E-79327BB58B1A}" destId="{05B40EB6-1CC8-4A9B-A350-7E5483E4DD76}" srcOrd="1" destOrd="0" presId="urn:microsoft.com/office/officeart/2005/8/layout/vList3"/>
    <dgm:cxn modelId="{FD73F4C3-CF8C-48F6-893C-C46217B2D8B9}" type="presParOf" srcId="{F08FEBC8-2421-4E4F-8048-74DFB422909C}" destId="{CA8D627E-89F7-4AF2-B93C-5C9189FF51F0}" srcOrd="1" destOrd="0" presId="urn:microsoft.com/office/officeart/2005/8/layout/vList3"/>
    <dgm:cxn modelId="{CC9E64CB-7B74-4B4C-925A-1C0EABA91C2C}" type="presParOf" srcId="{F08FEBC8-2421-4E4F-8048-74DFB422909C}" destId="{9502900B-8106-420D-A11E-7C6125B3A681}" srcOrd="2" destOrd="0" presId="urn:microsoft.com/office/officeart/2005/8/layout/vList3"/>
    <dgm:cxn modelId="{161096D2-632C-4CBA-8702-8211BEB83426}" type="presParOf" srcId="{9502900B-8106-420D-A11E-7C6125B3A681}" destId="{920CABA4-2788-4A95-AAD0-E1793A53962D}" srcOrd="0" destOrd="0" presId="urn:microsoft.com/office/officeart/2005/8/layout/vList3"/>
    <dgm:cxn modelId="{5C90599E-7FDC-421B-AB11-2976C3E7E18A}" type="presParOf" srcId="{9502900B-8106-420D-A11E-7C6125B3A681}" destId="{7DB1CB90-46F5-4729-826E-1A6259957C68}" srcOrd="1" destOrd="0" presId="urn:microsoft.com/office/officeart/2005/8/layout/vList3"/>
    <dgm:cxn modelId="{0D4FEE35-DD63-4DB7-9292-339692BA75DA}" type="presParOf" srcId="{F08FEBC8-2421-4E4F-8048-74DFB422909C}" destId="{1C0C76E3-1076-453A-A534-31C1C245F783}" srcOrd="3" destOrd="0" presId="urn:microsoft.com/office/officeart/2005/8/layout/vList3"/>
    <dgm:cxn modelId="{4BF7610E-214F-4645-9BF6-F8793332692E}" type="presParOf" srcId="{F08FEBC8-2421-4E4F-8048-74DFB422909C}" destId="{54EBC2F1-F591-4147-AEF3-0DE45132D453}" srcOrd="4" destOrd="0" presId="urn:microsoft.com/office/officeart/2005/8/layout/vList3"/>
    <dgm:cxn modelId="{B099EDC4-E92C-4C9E-86CF-A45A73FCE5FE}" type="presParOf" srcId="{54EBC2F1-F591-4147-AEF3-0DE45132D453}" destId="{035224A8-18B8-44DF-929E-D230408A98A9}" srcOrd="0" destOrd="0" presId="urn:microsoft.com/office/officeart/2005/8/layout/vList3"/>
    <dgm:cxn modelId="{74334EF9-9154-413F-BA43-D492F0CBDAB2}" type="presParOf" srcId="{54EBC2F1-F591-4147-AEF3-0DE45132D453}" destId="{05045C3D-4969-408B-90AC-26DE98363D24}" srcOrd="1" destOrd="0" presId="urn:microsoft.com/office/officeart/2005/8/layout/vList3"/>
    <dgm:cxn modelId="{7A6E8FEA-4656-4E9C-ABAB-F8AC823A2A48}" type="presParOf" srcId="{F08FEBC8-2421-4E4F-8048-74DFB422909C}" destId="{A9715701-1582-4250-8F80-E3A68BFD22E5}" srcOrd="5" destOrd="0" presId="urn:microsoft.com/office/officeart/2005/8/layout/vList3"/>
    <dgm:cxn modelId="{BB0DCED9-9AA0-4554-9A7B-C15FF1AEC1A8}" type="presParOf" srcId="{F08FEBC8-2421-4E4F-8048-74DFB422909C}" destId="{65FCCC4E-C242-4A89-B52F-1A39A7749BB1}" srcOrd="6" destOrd="0" presId="urn:microsoft.com/office/officeart/2005/8/layout/vList3"/>
    <dgm:cxn modelId="{26A178B9-197D-49BC-8492-3BCDD3630449}" type="presParOf" srcId="{65FCCC4E-C242-4A89-B52F-1A39A7749BB1}" destId="{985B27DF-E022-4693-B9B5-79B76F07CC95}" srcOrd="0" destOrd="0" presId="urn:microsoft.com/office/officeart/2005/8/layout/vList3"/>
    <dgm:cxn modelId="{EA72B693-12E2-4F65-B5A2-98407F4495E3}" type="presParOf" srcId="{65FCCC4E-C242-4A89-B52F-1A39A7749BB1}" destId="{43194BF1-DBA7-4FED-B4AB-3AE448E13A91}" srcOrd="1" destOrd="0" presId="urn:microsoft.com/office/officeart/2005/8/layout/vList3"/>
    <dgm:cxn modelId="{D7FF5C24-2775-4A2E-BC36-679F5C97A937}" type="presParOf" srcId="{F08FEBC8-2421-4E4F-8048-74DFB422909C}" destId="{D5D28AD4-2F90-43FD-913B-06DEBA774548}" srcOrd="7" destOrd="0" presId="urn:microsoft.com/office/officeart/2005/8/layout/vList3"/>
    <dgm:cxn modelId="{1D017200-32B5-4A4B-A11E-662CCCF5A5F3}" type="presParOf" srcId="{F08FEBC8-2421-4E4F-8048-74DFB422909C}" destId="{F978E0D1-37B1-4175-96D2-2C6DC9F8F0B8}" srcOrd="8" destOrd="0" presId="urn:microsoft.com/office/officeart/2005/8/layout/vList3"/>
    <dgm:cxn modelId="{F4C72312-86FB-44F8-92DA-A6FC066F166B}" type="presParOf" srcId="{F978E0D1-37B1-4175-96D2-2C6DC9F8F0B8}" destId="{12F492AC-E165-47A8-A2F9-BB7C5ED3A15A}" srcOrd="0" destOrd="0" presId="urn:microsoft.com/office/officeart/2005/8/layout/vList3"/>
    <dgm:cxn modelId="{CFD1B4C3-325D-4077-BDD7-9FB6CD0389A4}" type="presParOf" srcId="{F978E0D1-37B1-4175-96D2-2C6DC9F8F0B8}" destId="{5C0A7B02-ED5F-479C-9E97-0667E5D3B1C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3A763-091B-4D52-875A-A953D54E26DA}" type="doc">
      <dgm:prSet loTypeId="urn:microsoft.com/office/officeart/2005/8/layout/chevron2" loCatId="list" qsTypeId="urn:microsoft.com/office/officeart/2005/8/quickstyle/3d1" qsCatId="3D" csTypeId="urn:microsoft.com/office/officeart/2005/8/colors/colorful1" csCatId="colorful" phldr="1"/>
      <dgm:spPr/>
      <dgm:t>
        <a:bodyPr/>
        <a:lstStyle/>
        <a:p>
          <a:endParaRPr lang="en-US"/>
        </a:p>
      </dgm:t>
    </dgm:pt>
    <dgm:pt modelId="{3873192C-CE8D-41E9-836E-378CA747E00E}">
      <dgm:prSet phldrT="[Text]" custT="1"/>
      <dgm:spPr/>
      <dgm:t>
        <a:bodyPr/>
        <a:lstStyle/>
        <a:p>
          <a:r>
            <a:rPr lang="en-US" sz="2800" b="1" dirty="0" smtClean="0">
              <a:solidFill>
                <a:srgbClr val="FF0000"/>
              </a:solidFill>
            </a:rPr>
            <a:t>1</a:t>
          </a:r>
          <a:endParaRPr lang="en-US" sz="2800" b="1" dirty="0">
            <a:solidFill>
              <a:srgbClr val="FF0000"/>
            </a:solidFill>
          </a:endParaRPr>
        </a:p>
      </dgm:t>
    </dgm:pt>
    <dgm:pt modelId="{3CEDF659-7095-44FE-8153-09330FBD9A17}" type="parTrans" cxnId="{EB4FE395-A048-4F4D-ABBC-0EFD60A0C6CD}">
      <dgm:prSet/>
      <dgm:spPr/>
      <dgm:t>
        <a:bodyPr/>
        <a:lstStyle/>
        <a:p>
          <a:endParaRPr lang="en-US"/>
        </a:p>
      </dgm:t>
    </dgm:pt>
    <dgm:pt modelId="{6F52E454-E095-48CF-97E1-77344E2F2FF8}" type="sibTrans" cxnId="{EB4FE395-A048-4F4D-ABBC-0EFD60A0C6CD}">
      <dgm:prSet/>
      <dgm:spPr/>
      <dgm:t>
        <a:bodyPr/>
        <a:lstStyle/>
        <a:p>
          <a:endParaRPr lang="en-US"/>
        </a:p>
      </dgm:t>
    </dgm:pt>
    <dgm:pt modelId="{939042BD-8733-4A8E-A998-7C565CFBF019}">
      <dgm:prSet phldrT="[Text]"/>
      <dgm:spPr/>
      <dgm:t>
        <a:bodyPr/>
        <a:lstStyle/>
        <a:p>
          <a:r>
            <a:rPr lang="en-US" b="0" cap="none" spc="0" dirty="0" smtClean="0">
              <a:ln w="0"/>
              <a:solidFill>
                <a:schemeClr val="accent1"/>
              </a:solidFill>
              <a:effectLst>
                <a:outerShdw blurRad="38100" dist="25400" dir="5400000" algn="ctr" rotWithShape="0">
                  <a:srgbClr val="6E747A">
                    <a:alpha val="43000"/>
                  </a:srgbClr>
                </a:outerShdw>
              </a:effectLst>
            </a:rPr>
            <a:t>Sign In/ Sign Up</a:t>
          </a:r>
          <a:endParaRPr lang="en-US" b="0" cap="none" spc="0" dirty="0">
            <a:ln w="0"/>
            <a:solidFill>
              <a:schemeClr val="accent1"/>
            </a:solidFill>
            <a:effectLst>
              <a:outerShdw blurRad="38100" dist="25400" dir="5400000" algn="ctr" rotWithShape="0">
                <a:srgbClr val="6E747A">
                  <a:alpha val="43000"/>
                </a:srgbClr>
              </a:outerShdw>
            </a:effectLst>
          </a:endParaRPr>
        </a:p>
      </dgm:t>
    </dgm:pt>
    <dgm:pt modelId="{5D6A6E88-EFFE-4A33-877A-ADB9483A6757}" type="parTrans" cxnId="{F8A6D336-20E8-4306-B587-E4397B28C330}">
      <dgm:prSet/>
      <dgm:spPr/>
      <dgm:t>
        <a:bodyPr/>
        <a:lstStyle/>
        <a:p>
          <a:endParaRPr lang="en-US"/>
        </a:p>
      </dgm:t>
    </dgm:pt>
    <dgm:pt modelId="{A89AFFFF-8B4D-45DA-BD82-2ED49F58B482}" type="sibTrans" cxnId="{F8A6D336-20E8-4306-B587-E4397B28C330}">
      <dgm:prSet/>
      <dgm:spPr/>
      <dgm:t>
        <a:bodyPr/>
        <a:lstStyle/>
        <a:p>
          <a:endParaRPr lang="en-US"/>
        </a:p>
      </dgm:t>
    </dgm:pt>
    <dgm:pt modelId="{6365762A-8895-4D15-9BE5-E37063265081}">
      <dgm:prSet phldrT="[Text]" custT="1"/>
      <dgm:spPr/>
      <dgm:t>
        <a:bodyPr/>
        <a:lstStyle/>
        <a:p>
          <a:r>
            <a:rPr lang="en-US" sz="2800" b="1" dirty="0" smtClean="0">
              <a:solidFill>
                <a:srgbClr val="FF0000"/>
              </a:solidFill>
            </a:rPr>
            <a:t>2</a:t>
          </a:r>
          <a:endParaRPr lang="en-US" sz="2800" b="1" dirty="0">
            <a:solidFill>
              <a:srgbClr val="FF0000"/>
            </a:solidFill>
          </a:endParaRPr>
        </a:p>
      </dgm:t>
    </dgm:pt>
    <dgm:pt modelId="{607443ED-D56F-406A-A012-A3C0B8EAFD35}" type="parTrans" cxnId="{CD11748B-CFCF-4658-A707-3FEB28BC4A1D}">
      <dgm:prSet/>
      <dgm:spPr/>
      <dgm:t>
        <a:bodyPr/>
        <a:lstStyle/>
        <a:p>
          <a:endParaRPr lang="en-US"/>
        </a:p>
      </dgm:t>
    </dgm:pt>
    <dgm:pt modelId="{263CEF46-83C5-45AF-B681-3E869D4D72DD}" type="sibTrans" cxnId="{CD11748B-CFCF-4658-A707-3FEB28BC4A1D}">
      <dgm:prSet/>
      <dgm:spPr/>
      <dgm:t>
        <a:bodyPr/>
        <a:lstStyle/>
        <a:p>
          <a:endParaRPr lang="en-US"/>
        </a:p>
      </dgm:t>
    </dgm:pt>
    <dgm:pt modelId="{F553C4EC-994D-4DF6-8658-B30BF50C417D}">
      <dgm:prSet phldrT="[Text]"/>
      <dgm:spPr/>
      <dgm:t>
        <a:bodyPr/>
        <a:lstStyle/>
        <a:p>
          <a:r>
            <a:rPr lang="en-US"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Products gallery</a:t>
          </a:r>
          <a:endParaRPr lang="en-US"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dgm:t>
    </dgm:pt>
    <dgm:pt modelId="{B0BE9432-B7EE-46A3-9F72-A6D50BA1FA1F}" type="parTrans" cxnId="{52138ADD-2CC3-4A0C-92AA-646909862632}">
      <dgm:prSet/>
      <dgm:spPr/>
      <dgm:t>
        <a:bodyPr/>
        <a:lstStyle/>
        <a:p>
          <a:endParaRPr lang="en-US"/>
        </a:p>
      </dgm:t>
    </dgm:pt>
    <dgm:pt modelId="{7DA2385B-2587-42C4-B874-750D5B4870BB}" type="sibTrans" cxnId="{52138ADD-2CC3-4A0C-92AA-646909862632}">
      <dgm:prSet/>
      <dgm:spPr/>
      <dgm:t>
        <a:bodyPr/>
        <a:lstStyle/>
        <a:p>
          <a:endParaRPr lang="en-US"/>
        </a:p>
      </dgm:t>
    </dgm:pt>
    <dgm:pt modelId="{CF617943-20AB-4E0D-BC15-FC786344B3BC}">
      <dgm:prSet phldrT="[Text]" custT="1"/>
      <dgm:spPr/>
      <dgm:t>
        <a:bodyPr/>
        <a:lstStyle/>
        <a:p>
          <a:r>
            <a:rPr lang="en-US" sz="2800" b="1" dirty="0" smtClean="0">
              <a:solidFill>
                <a:srgbClr val="FF0000"/>
              </a:solidFill>
            </a:rPr>
            <a:t>3</a:t>
          </a:r>
          <a:endParaRPr lang="en-US" sz="2800" b="1" dirty="0">
            <a:solidFill>
              <a:srgbClr val="FF0000"/>
            </a:solidFill>
          </a:endParaRPr>
        </a:p>
      </dgm:t>
    </dgm:pt>
    <dgm:pt modelId="{02B63CBB-9CD6-4716-9E77-993211E57967}" type="parTrans" cxnId="{EC4C92CD-31D4-4523-AA92-B13798B72B98}">
      <dgm:prSet/>
      <dgm:spPr/>
      <dgm:t>
        <a:bodyPr/>
        <a:lstStyle/>
        <a:p>
          <a:endParaRPr lang="en-US"/>
        </a:p>
      </dgm:t>
    </dgm:pt>
    <dgm:pt modelId="{9A7CD453-E5EE-48C6-97BD-AFCF4CA2D4D2}" type="sibTrans" cxnId="{EC4C92CD-31D4-4523-AA92-B13798B72B98}">
      <dgm:prSet/>
      <dgm:spPr/>
      <dgm:t>
        <a:bodyPr/>
        <a:lstStyle/>
        <a:p>
          <a:endParaRPr lang="en-US"/>
        </a:p>
      </dgm:t>
    </dgm:pt>
    <dgm:pt modelId="{B4F78838-9D67-4186-BBC6-0BE095416AC9}">
      <dgm:prSet phldrT="[Text]"/>
      <dgm:spPr/>
      <dgm:t>
        <a:bodyPr>
          <a:scene3d>
            <a:camera prst="orthographicFront"/>
            <a:lightRig rig="soft" dir="t">
              <a:rot lat="0" lon="0" rev="15600000"/>
            </a:lightRig>
          </a:scene3d>
          <a:sp3d extrusionH="57150" prstMaterial="softEdge">
            <a:bevelT w="25400" h="38100"/>
          </a:sp3d>
        </a:bodyPr>
        <a:lstStyle/>
        <a:p>
          <a:r>
            <a:rPr lang="en-US" b="1" cap="none" spc="0" dirty="0" smtClean="0">
              <a:ln/>
              <a:solidFill>
                <a:schemeClr val="accent4"/>
              </a:solidFill>
              <a:effectLst/>
            </a:rPr>
            <a:t>Product detail</a:t>
          </a:r>
          <a:endParaRPr lang="en-US" b="1" cap="none" spc="0" dirty="0">
            <a:ln/>
            <a:solidFill>
              <a:schemeClr val="accent4"/>
            </a:solidFill>
            <a:effectLst/>
          </a:endParaRPr>
        </a:p>
      </dgm:t>
    </dgm:pt>
    <dgm:pt modelId="{1D16B87B-694D-415A-B6AD-AA0884FE57B8}" type="parTrans" cxnId="{9DA17852-913E-41AD-8038-7CF4D4BAEC9B}">
      <dgm:prSet/>
      <dgm:spPr/>
      <dgm:t>
        <a:bodyPr/>
        <a:lstStyle/>
        <a:p>
          <a:endParaRPr lang="en-US"/>
        </a:p>
      </dgm:t>
    </dgm:pt>
    <dgm:pt modelId="{176A53E0-CB78-4977-A26D-793D71D85170}" type="sibTrans" cxnId="{9DA17852-913E-41AD-8038-7CF4D4BAEC9B}">
      <dgm:prSet/>
      <dgm:spPr/>
      <dgm:t>
        <a:bodyPr/>
        <a:lstStyle/>
        <a:p>
          <a:endParaRPr lang="en-US"/>
        </a:p>
      </dgm:t>
    </dgm:pt>
    <dgm:pt modelId="{720A5E2F-852C-4A68-9A31-8858E243E0E4}">
      <dgm:prSet phldrT="[Text]" custT="1"/>
      <dgm:spPr/>
      <dgm:t>
        <a:bodyPr/>
        <a:lstStyle/>
        <a:p>
          <a:r>
            <a:rPr lang="en-US" sz="2800" b="1" dirty="0" smtClean="0">
              <a:solidFill>
                <a:srgbClr val="FF0000"/>
              </a:solidFill>
            </a:rPr>
            <a:t>4</a:t>
          </a:r>
          <a:endParaRPr lang="en-US" sz="2800" b="1" dirty="0">
            <a:solidFill>
              <a:srgbClr val="FF0000"/>
            </a:solidFill>
          </a:endParaRPr>
        </a:p>
      </dgm:t>
    </dgm:pt>
    <dgm:pt modelId="{C8C42C00-1AC0-404D-BB9A-112FD45F9B56}" type="parTrans" cxnId="{2728525A-3B8C-4FBC-886A-2432871C1770}">
      <dgm:prSet/>
      <dgm:spPr/>
      <dgm:t>
        <a:bodyPr/>
        <a:lstStyle/>
        <a:p>
          <a:endParaRPr lang="en-US"/>
        </a:p>
      </dgm:t>
    </dgm:pt>
    <dgm:pt modelId="{2A09CF4B-6ED4-4CDF-8168-43273CD1B61C}" type="sibTrans" cxnId="{2728525A-3B8C-4FBC-886A-2432871C1770}">
      <dgm:prSet/>
      <dgm:spPr/>
      <dgm:t>
        <a:bodyPr/>
        <a:lstStyle/>
        <a:p>
          <a:endParaRPr lang="en-US"/>
        </a:p>
      </dgm:t>
    </dgm:pt>
    <dgm:pt modelId="{3F3C0889-32FE-42AA-AD4F-06F5D8CE9B9C}">
      <dgm:prSet phldrT="[Text]"/>
      <dgm:spPr/>
      <dgm:t>
        <a:bodyPr/>
        <a:lstStyle/>
        <a:p>
          <a:r>
            <a:rPr lang="en-US"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Contact us</a:t>
          </a:r>
          <a:endParaRPr lang="en-US"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dgm:t>
    </dgm:pt>
    <dgm:pt modelId="{F9E18058-1287-44CB-9018-EB019D22E126}" type="parTrans" cxnId="{7995E1E3-55D3-4922-8430-717FFBB666C8}">
      <dgm:prSet/>
      <dgm:spPr/>
      <dgm:t>
        <a:bodyPr/>
        <a:lstStyle/>
        <a:p>
          <a:endParaRPr lang="en-US"/>
        </a:p>
      </dgm:t>
    </dgm:pt>
    <dgm:pt modelId="{F7F53323-DDE7-4C76-806B-000D7D602826}" type="sibTrans" cxnId="{7995E1E3-55D3-4922-8430-717FFBB666C8}">
      <dgm:prSet/>
      <dgm:spPr/>
      <dgm:t>
        <a:bodyPr/>
        <a:lstStyle/>
        <a:p>
          <a:endParaRPr lang="en-US"/>
        </a:p>
      </dgm:t>
    </dgm:pt>
    <dgm:pt modelId="{1CD03C72-5201-450C-B9C4-EF0A41969A54}">
      <dgm:prSet phldrT="[Text]" custT="1"/>
      <dgm:spPr/>
      <dgm:t>
        <a:bodyPr/>
        <a:lstStyle/>
        <a:p>
          <a:r>
            <a:rPr lang="en-US" sz="2800" b="1" dirty="0" smtClean="0">
              <a:solidFill>
                <a:srgbClr val="FF0000"/>
              </a:solidFill>
            </a:rPr>
            <a:t>5</a:t>
          </a:r>
          <a:endParaRPr lang="en-US" sz="2800" b="1" dirty="0">
            <a:solidFill>
              <a:srgbClr val="FF0000"/>
            </a:solidFill>
          </a:endParaRPr>
        </a:p>
      </dgm:t>
    </dgm:pt>
    <dgm:pt modelId="{21646F51-7BBD-4729-844B-9D743941DE09}" type="parTrans" cxnId="{997B783D-7AD1-4761-9785-218D023820AD}">
      <dgm:prSet/>
      <dgm:spPr/>
      <dgm:t>
        <a:bodyPr/>
        <a:lstStyle/>
        <a:p>
          <a:endParaRPr lang="en-US"/>
        </a:p>
      </dgm:t>
    </dgm:pt>
    <dgm:pt modelId="{49487B88-180E-4EC6-8BCC-4CDFB04FA3A8}" type="sibTrans" cxnId="{997B783D-7AD1-4761-9785-218D023820AD}">
      <dgm:prSet/>
      <dgm:spPr/>
      <dgm:t>
        <a:bodyPr/>
        <a:lstStyle/>
        <a:p>
          <a:endParaRPr lang="en-US"/>
        </a:p>
      </dgm:t>
    </dgm:pt>
    <dgm:pt modelId="{3016AB33-AD86-45F7-B42F-19EDF149173B}">
      <dgm:prSet phldrT="[Text]"/>
      <dgm:spPr/>
      <dgm:t>
        <a:bodyPr/>
        <a:lstStyle/>
        <a:p>
          <a:r>
            <a:rPr lang="en-US"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About us</a:t>
          </a:r>
          <a:endPar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dgm:t>
    </dgm:pt>
    <dgm:pt modelId="{3BF4E66F-3086-4BA8-86E0-ECD06A4BFC7B}" type="parTrans" cxnId="{3E7DAA4A-67EF-4DB0-8EA2-92B90D97425D}">
      <dgm:prSet/>
      <dgm:spPr/>
      <dgm:t>
        <a:bodyPr/>
        <a:lstStyle/>
        <a:p>
          <a:endParaRPr lang="en-US"/>
        </a:p>
      </dgm:t>
    </dgm:pt>
    <dgm:pt modelId="{4E456F01-BCBA-4323-84C0-4A4BB4C6DFA5}" type="sibTrans" cxnId="{3E7DAA4A-67EF-4DB0-8EA2-92B90D97425D}">
      <dgm:prSet/>
      <dgm:spPr/>
      <dgm:t>
        <a:bodyPr/>
        <a:lstStyle/>
        <a:p>
          <a:endParaRPr lang="en-US"/>
        </a:p>
      </dgm:t>
    </dgm:pt>
    <dgm:pt modelId="{49487130-CE2F-4B44-BBA6-B32E4F9A2F62}">
      <dgm:prSet phldrT="[Text]" custT="1"/>
      <dgm:spPr/>
      <dgm:t>
        <a:bodyPr/>
        <a:lstStyle/>
        <a:p>
          <a:r>
            <a:rPr lang="en-US" sz="2800" b="1" dirty="0" smtClean="0">
              <a:solidFill>
                <a:srgbClr val="FF0000"/>
              </a:solidFill>
            </a:rPr>
            <a:t>6</a:t>
          </a:r>
          <a:endParaRPr lang="en-US" sz="2800" b="1" dirty="0">
            <a:solidFill>
              <a:srgbClr val="FF0000"/>
            </a:solidFill>
          </a:endParaRPr>
        </a:p>
      </dgm:t>
    </dgm:pt>
    <dgm:pt modelId="{0E744E3E-59B6-4F3C-BD28-6C78D5F9111F}" type="parTrans" cxnId="{D4705893-CC0A-449C-8E92-E5A4F1195D0B}">
      <dgm:prSet/>
      <dgm:spPr/>
      <dgm:t>
        <a:bodyPr/>
        <a:lstStyle/>
        <a:p>
          <a:endParaRPr lang="en-US"/>
        </a:p>
      </dgm:t>
    </dgm:pt>
    <dgm:pt modelId="{947C5863-0020-4AE0-8BFA-1FED54B885A2}" type="sibTrans" cxnId="{D4705893-CC0A-449C-8E92-E5A4F1195D0B}">
      <dgm:prSet/>
      <dgm:spPr/>
      <dgm:t>
        <a:bodyPr/>
        <a:lstStyle/>
        <a:p>
          <a:endParaRPr lang="en-US"/>
        </a:p>
      </dgm:t>
    </dgm:pt>
    <dgm:pt modelId="{414C7DA9-F5C0-41B9-A58A-459AC96E7627}">
      <dgm:prSet phldrT="[Text]"/>
      <dgm:spPr/>
      <dgm:t>
        <a:bodyPr/>
        <a:lstStyle/>
        <a:p>
          <a:r>
            <a:rPr lang="en-US" b="1" cap="none" spc="0" dirty="0" smtClean="0">
              <a:ln w="22225">
                <a:solidFill>
                  <a:schemeClr val="accent2"/>
                </a:solidFill>
                <a:prstDash val="solid"/>
              </a:ln>
              <a:solidFill>
                <a:schemeClr val="accent2">
                  <a:lumMod val="40000"/>
                  <a:lumOff val="60000"/>
                </a:schemeClr>
              </a:solidFill>
              <a:effectLst/>
            </a:rPr>
            <a:t>Manage cart</a:t>
          </a:r>
          <a:endParaRPr lang="en-US" b="1" cap="none" spc="0" dirty="0">
            <a:ln w="22225">
              <a:solidFill>
                <a:schemeClr val="accent2"/>
              </a:solidFill>
              <a:prstDash val="solid"/>
            </a:ln>
            <a:solidFill>
              <a:schemeClr val="accent2">
                <a:lumMod val="40000"/>
                <a:lumOff val="60000"/>
              </a:schemeClr>
            </a:solidFill>
            <a:effectLst/>
          </a:endParaRPr>
        </a:p>
      </dgm:t>
    </dgm:pt>
    <dgm:pt modelId="{A39D2D19-87BD-4FC9-B6DE-B645C3C28787}" type="parTrans" cxnId="{4BC0AEEF-A9CC-411F-8111-D3C0BCA1A204}">
      <dgm:prSet/>
      <dgm:spPr/>
      <dgm:t>
        <a:bodyPr/>
        <a:lstStyle/>
        <a:p>
          <a:endParaRPr lang="en-US"/>
        </a:p>
      </dgm:t>
    </dgm:pt>
    <dgm:pt modelId="{85E90D7B-C3C6-4CC1-AA11-AEF42225BBF2}" type="sibTrans" cxnId="{4BC0AEEF-A9CC-411F-8111-D3C0BCA1A204}">
      <dgm:prSet/>
      <dgm:spPr/>
      <dgm:t>
        <a:bodyPr/>
        <a:lstStyle/>
        <a:p>
          <a:endParaRPr lang="en-US"/>
        </a:p>
      </dgm:t>
    </dgm:pt>
    <dgm:pt modelId="{D57DE457-D949-4128-8456-4903C2FB092A}" type="pres">
      <dgm:prSet presAssocID="{A173A763-091B-4D52-875A-A953D54E26DA}" presName="linearFlow" presStyleCnt="0">
        <dgm:presLayoutVars>
          <dgm:dir/>
          <dgm:animLvl val="lvl"/>
          <dgm:resizeHandles val="exact"/>
        </dgm:presLayoutVars>
      </dgm:prSet>
      <dgm:spPr/>
      <dgm:t>
        <a:bodyPr/>
        <a:lstStyle/>
        <a:p>
          <a:endParaRPr lang="en-US"/>
        </a:p>
      </dgm:t>
    </dgm:pt>
    <dgm:pt modelId="{005F40D5-C47A-415F-A7DA-AF3069AD188C}" type="pres">
      <dgm:prSet presAssocID="{3873192C-CE8D-41E9-836E-378CA747E00E}" presName="composite" presStyleCnt="0"/>
      <dgm:spPr/>
    </dgm:pt>
    <dgm:pt modelId="{85A27DE2-9C2C-4366-B12B-7C1F46E74928}" type="pres">
      <dgm:prSet presAssocID="{3873192C-CE8D-41E9-836E-378CA747E00E}" presName="parentText" presStyleLbl="alignNode1" presStyleIdx="0" presStyleCnt="6" custLinFactNeighborY="0">
        <dgm:presLayoutVars>
          <dgm:chMax val="1"/>
          <dgm:bulletEnabled val="1"/>
        </dgm:presLayoutVars>
      </dgm:prSet>
      <dgm:spPr/>
      <dgm:t>
        <a:bodyPr/>
        <a:lstStyle/>
        <a:p>
          <a:endParaRPr lang="en-US"/>
        </a:p>
      </dgm:t>
    </dgm:pt>
    <dgm:pt modelId="{A4AAB1B7-6723-42C5-8BD5-2864507FB22F}" type="pres">
      <dgm:prSet presAssocID="{3873192C-CE8D-41E9-836E-378CA747E00E}" presName="descendantText" presStyleLbl="alignAcc1" presStyleIdx="0" presStyleCnt="6">
        <dgm:presLayoutVars>
          <dgm:bulletEnabled val="1"/>
        </dgm:presLayoutVars>
      </dgm:prSet>
      <dgm:spPr/>
      <dgm:t>
        <a:bodyPr/>
        <a:lstStyle/>
        <a:p>
          <a:endParaRPr lang="en-US"/>
        </a:p>
      </dgm:t>
    </dgm:pt>
    <dgm:pt modelId="{F1294F94-A738-4C85-9859-69122EB1521F}" type="pres">
      <dgm:prSet presAssocID="{6F52E454-E095-48CF-97E1-77344E2F2FF8}" presName="sp" presStyleCnt="0"/>
      <dgm:spPr/>
    </dgm:pt>
    <dgm:pt modelId="{CF385BA9-C556-4972-B912-AE938D01D1A1}" type="pres">
      <dgm:prSet presAssocID="{6365762A-8895-4D15-9BE5-E37063265081}" presName="composite" presStyleCnt="0"/>
      <dgm:spPr/>
    </dgm:pt>
    <dgm:pt modelId="{41635472-0075-4809-9B80-4CE13A801B4F}" type="pres">
      <dgm:prSet presAssocID="{6365762A-8895-4D15-9BE5-E37063265081}" presName="parentText" presStyleLbl="alignNode1" presStyleIdx="1" presStyleCnt="6" custLinFactNeighborX="-15800">
        <dgm:presLayoutVars>
          <dgm:chMax val="1"/>
          <dgm:bulletEnabled val="1"/>
        </dgm:presLayoutVars>
      </dgm:prSet>
      <dgm:spPr/>
      <dgm:t>
        <a:bodyPr/>
        <a:lstStyle/>
        <a:p>
          <a:endParaRPr lang="en-US"/>
        </a:p>
      </dgm:t>
    </dgm:pt>
    <dgm:pt modelId="{B33963C3-E09F-400D-B101-7EB2DBC76A24}" type="pres">
      <dgm:prSet presAssocID="{6365762A-8895-4D15-9BE5-E37063265081}" presName="descendantText" presStyleLbl="alignAcc1" presStyleIdx="1" presStyleCnt="6">
        <dgm:presLayoutVars>
          <dgm:bulletEnabled val="1"/>
        </dgm:presLayoutVars>
      </dgm:prSet>
      <dgm:spPr/>
      <dgm:t>
        <a:bodyPr/>
        <a:lstStyle/>
        <a:p>
          <a:endParaRPr lang="en-US"/>
        </a:p>
      </dgm:t>
    </dgm:pt>
    <dgm:pt modelId="{C9B5D8DE-F970-4502-B957-BEB8FFB2EA25}" type="pres">
      <dgm:prSet presAssocID="{263CEF46-83C5-45AF-B681-3E869D4D72DD}" presName="sp" presStyleCnt="0"/>
      <dgm:spPr/>
    </dgm:pt>
    <dgm:pt modelId="{796F4D94-0771-4776-A3E7-EF0A005ED90B}" type="pres">
      <dgm:prSet presAssocID="{CF617943-20AB-4E0D-BC15-FC786344B3BC}" presName="composite" presStyleCnt="0"/>
      <dgm:spPr/>
    </dgm:pt>
    <dgm:pt modelId="{F0A18504-69CE-4ADB-B162-ABF89DB3FE25}" type="pres">
      <dgm:prSet presAssocID="{CF617943-20AB-4E0D-BC15-FC786344B3BC}" presName="parentText" presStyleLbl="alignNode1" presStyleIdx="2" presStyleCnt="6">
        <dgm:presLayoutVars>
          <dgm:chMax val="1"/>
          <dgm:bulletEnabled val="1"/>
        </dgm:presLayoutVars>
      </dgm:prSet>
      <dgm:spPr/>
      <dgm:t>
        <a:bodyPr/>
        <a:lstStyle/>
        <a:p>
          <a:endParaRPr lang="en-US"/>
        </a:p>
      </dgm:t>
    </dgm:pt>
    <dgm:pt modelId="{B15C704A-2F73-499A-BAA1-9D74BCCBFED4}" type="pres">
      <dgm:prSet presAssocID="{CF617943-20AB-4E0D-BC15-FC786344B3BC}" presName="descendantText" presStyleLbl="alignAcc1" presStyleIdx="2" presStyleCnt="6">
        <dgm:presLayoutVars>
          <dgm:bulletEnabled val="1"/>
        </dgm:presLayoutVars>
      </dgm:prSet>
      <dgm:spPr/>
      <dgm:t>
        <a:bodyPr/>
        <a:lstStyle/>
        <a:p>
          <a:endParaRPr lang="en-US"/>
        </a:p>
      </dgm:t>
    </dgm:pt>
    <dgm:pt modelId="{7F18E7B7-7449-4183-A770-F8FDCD864E98}" type="pres">
      <dgm:prSet presAssocID="{9A7CD453-E5EE-48C6-97BD-AFCF4CA2D4D2}" presName="sp" presStyleCnt="0"/>
      <dgm:spPr/>
    </dgm:pt>
    <dgm:pt modelId="{483C7B11-21F4-42DA-8B82-5DD6AAE07F55}" type="pres">
      <dgm:prSet presAssocID="{720A5E2F-852C-4A68-9A31-8858E243E0E4}" presName="composite" presStyleCnt="0"/>
      <dgm:spPr/>
    </dgm:pt>
    <dgm:pt modelId="{5A0ABEDB-115F-4DBB-B13E-AC66A24D200F}" type="pres">
      <dgm:prSet presAssocID="{720A5E2F-852C-4A68-9A31-8858E243E0E4}" presName="parentText" presStyleLbl="alignNode1" presStyleIdx="3" presStyleCnt="6">
        <dgm:presLayoutVars>
          <dgm:chMax val="1"/>
          <dgm:bulletEnabled val="1"/>
        </dgm:presLayoutVars>
      </dgm:prSet>
      <dgm:spPr/>
      <dgm:t>
        <a:bodyPr/>
        <a:lstStyle/>
        <a:p>
          <a:endParaRPr lang="en-US"/>
        </a:p>
      </dgm:t>
    </dgm:pt>
    <dgm:pt modelId="{68120C2E-653F-48AC-A6FC-FDC5972638F0}" type="pres">
      <dgm:prSet presAssocID="{720A5E2F-852C-4A68-9A31-8858E243E0E4}" presName="descendantText" presStyleLbl="alignAcc1" presStyleIdx="3" presStyleCnt="6">
        <dgm:presLayoutVars>
          <dgm:bulletEnabled val="1"/>
        </dgm:presLayoutVars>
      </dgm:prSet>
      <dgm:spPr/>
      <dgm:t>
        <a:bodyPr/>
        <a:lstStyle/>
        <a:p>
          <a:endParaRPr lang="en-US"/>
        </a:p>
      </dgm:t>
    </dgm:pt>
    <dgm:pt modelId="{1BD280D2-E4D8-4731-BEFC-308046E0C665}" type="pres">
      <dgm:prSet presAssocID="{2A09CF4B-6ED4-4CDF-8168-43273CD1B61C}" presName="sp" presStyleCnt="0"/>
      <dgm:spPr/>
    </dgm:pt>
    <dgm:pt modelId="{59CE1F55-7E5F-4B4E-899C-634B5897276C}" type="pres">
      <dgm:prSet presAssocID="{1CD03C72-5201-450C-B9C4-EF0A41969A54}" presName="composite" presStyleCnt="0"/>
      <dgm:spPr/>
    </dgm:pt>
    <dgm:pt modelId="{A87F0CBB-A6A3-4778-9BE4-FBCEFC5ABB72}" type="pres">
      <dgm:prSet presAssocID="{1CD03C72-5201-450C-B9C4-EF0A41969A54}" presName="parentText" presStyleLbl="alignNode1" presStyleIdx="4" presStyleCnt="6">
        <dgm:presLayoutVars>
          <dgm:chMax val="1"/>
          <dgm:bulletEnabled val="1"/>
        </dgm:presLayoutVars>
      </dgm:prSet>
      <dgm:spPr/>
      <dgm:t>
        <a:bodyPr/>
        <a:lstStyle/>
        <a:p>
          <a:endParaRPr lang="en-US"/>
        </a:p>
      </dgm:t>
    </dgm:pt>
    <dgm:pt modelId="{DFFEC99F-3E49-4C5B-BBE8-F9DAEE1727FC}" type="pres">
      <dgm:prSet presAssocID="{1CD03C72-5201-450C-B9C4-EF0A41969A54}" presName="descendantText" presStyleLbl="alignAcc1" presStyleIdx="4" presStyleCnt="6">
        <dgm:presLayoutVars>
          <dgm:bulletEnabled val="1"/>
        </dgm:presLayoutVars>
      </dgm:prSet>
      <dgm:spPr/>
      <dgm:t>
        <a:bodyPr/>
        <a:lstStyle/>
        <a:p>
          <a:endParaRPr lang="en-US"/>
        </a:p>
      </dgm:t>
    </dgm:pt>
    <dgm:pt modelId="{F4EBC5B1-7B1E-4BDC-8914-A1AF65A03482}" type="pres">
      <dgm:prSet presAssocID="{49487B88-180E-4EC6-8BCC-4CDFB04FA3A8}" presName="sp" presStyleCnt="0"/>
      <dgm:spPr/>
    </dgm:pt>
    <dgm:pt modelId="{A0815C3D-FE09-43C2-BCDD-D9661CC8E856}" type="pres">
      <dgm:prSet presAssocID="{49487130-CE2F-4B44-BBA6-B32E4F9A2F62}" presName="composite" presStyleCnt="0"/>
      <dgm:spPr/>
    </dgm:pt>
    <dgm:pt modelId="{4FA98E8F-34AD-4480-A07E-E85C6D866971}" type="pres">
      <dgm:prSet presAssocID="{49487130-CE2F-4B44-BBA6-B32E4F9A2F62}" presName="parentText" presStyleLbl="alignNode1" presStyleIdx="5" presStyleCnt="6">
        <dgm:presLayoutVars>
          <dgm:chMax val="1"/>
          <dgm:bulletEnabled val="1"/>
        </dgm:presLayoutVars>
      </dgm:prSet>
      <dgm:spPr/>
      <dgm:t>
        <a:bodyPr/>
        <a:lstStyle/>
        <a:p>
          <a:endParaRPr lang="en-US"/>
        </a:p>
      </dgm:t>
    </dgm:pt>
    <dgm:pt modelId="{B0B41024-064C-4BC1-BF1E-F0E2C03944FF}" type="pres">
      <dgm:prSet presAssocID="{49487130-CE2F-4B44-BBA6-B32E4F9A2F62}" presName="descendantText" presStyleLbl="alignAcc1" presStyleIdx="5" presStyleCnt="6">
        <dgm:presLayoutVars>
          <dgm:bulletEnabled val="1"/>
        </dgm:presLayoutVars>
      </dgm:prSet>
      <dgm:spPr/>
      <dgm:t>
        <a:bodyPr/>
        <a:lstStyle/>
        <a:p>
          <a:endParaRPr lang="en-US"/>
        </a:p>
      </dgm:t>
    </dgm:pt>
  </dgm:ptLst>
  <dgm:cxnLst>
    <dgm:cxn modelId="{B3C48D98-735A-45C9-9E5B-94EB45740E31}" type="presOf" srcId="{3016AB33-AD86-45F7-B42F-19EDF149173B}" destId="{DFFEC99F-3E49-4C5B-BBE8-F9DAEE1727FC}" srcOrd="0" destOrd="0" presId="urn:microsoft.com/office/officeart/2005/8/layout/chevron2"/>
    <dgm:cxn modelId="{D5A0F30C-39B1-4D18-BF17-CF575CBD05C4}" type="presOf" srcId="{A173A763-091B-4D52-875A-A953D54E26DA}" destId="{D57DE457-D949-4128-8456-4903C2FB092A}" srcOrd="0" destOrd="0" presId="urn:microsoft.com/office/officeart/2005/8/layout/chevron2"/>
    <dgm:cxn modelId="{4BC0AEEF-A9CC-411F-8111-D3C0BCA1A204}" srcId="{49487130-CE2F-4B44-BBA6-B32E4F9A2F62}" destId="{414C7DA9-F5C0-41B9-A58A-459AC96E7627}" srcOrd="0" destOrd="0" parTransId="{A39D2D19-87BD-4FC9-B6DE-B645C3C28787}" sibTransId="{85E90D7B-C3C6-4CC1-AA11-AEF42225BBF2}"/>
    <dgm:cxn modelId="{3935ECAC-834C-4A4C-B8E5-1700022F9847}" type="presOf" srcId="{1CD03C72-5201-450C-B9C4-EF0A41969A54}" destId="{A87F0CBB-A6A3-4778-9BE4-FBCEFC5ABB72}" srcOrd="0" destOrd="0" presId="urn:microsoft.com/office/officeart/2005/8/layout/chevron2"/>
    <dgm:cxn modelId="{F8A6D336-20E8-4306-B587-E4397B28C330}" srcId="{3873192C-CE8D-41E9-836E-378CA747E00E}" destId="{939042BD-8733-4A8E-A998-7C565CFBF019}" srcOrd="0" destOrd="0" parTransId="{5D6A6E88-EFFE-4A33-877A-ADB9483A6757}" sibTransId="{A89AFFFF-8B4D-45DA-BD82-2ED49F58B482}"/>
    <dgm:cxn modelId="{D4705893-CC0A-449C-8E92-E5A4F1195D0B}" srcId="{A173A763-091B-4D52-875A-A953D54E26DA}" destId="{49487130-CE2F-4B44-BBA6-B32E4F9A2F62}" srcOrd="5" destOrd="0" parTransId="{0E744E3E-59B6-4F3C-BD28-6C78D5F9111F}" sibTransId="{947C5863-0020-4AE0-8BFA-1FED54B885A2}"/>
    <dgm:cxn modelId="{5363BF2C-D850-4977-A273-2D808EDE1537}" type="presOf" srcId="{939042BD-8733-4A8E-A998-7C565CFBF019}" destId="{A4AAB1B7-6723-42C5-8BD5-2864507FB22F}" srcOrd="0" destOrd="0" presId="urn:microsoft.com/office/officeart/2005/8/layout/chevron2"/>
    <dgm:cxn modelId="{96B059F3-E50D-4FA3-B4BF-51CF15A83301}" type="presOf" srcId="{720A5E2F-852C-4A68-9A31-8858E243E0E4}" destId="{5A0ABEDB-115F-4DBB-B13E-AC66A24D200F}" srcOrd="0" destOrd="0" presId="urn:microsoft.com/office/officeart/2005/8/layout/chevron2"/>
    <dgm:cxn modelId="{EC4C92CD-31D4-4523-AA92-B13798B72B98}" srcId="{A173A763-091B-4D52-875A-A953D54E26DA}" destId="{CF617943-20AB-4E0D-BC15-FC786344B3BC}" srcOrd="2" destOrd="0" parTransId="{02B63CBB-9CD6-4716-9E77-993211E57967}" sibTransId="{9A7CD453-E5EE-48C6-97BD-AFCF4CA2D4D2}"/>
    <dgm:cxn modelId="{28F5DD68-7964-4A96-ABA4-13E2F26F0C25}" type="presOf" srcId="{414C7DA9-F5C0-41B9-A58A-459AC96E7627}" destId="{B0B41024-064C-4BC1-BF1E-F0E2C03944FF}" srcOrd="0" destOrd="0" presId="urn:microsoft.com/office/officeart/2005/8/layout/chevron2"/>
    <dgm:cxn modelId="{CD11748B-CFCF-4658-A707-3FEB28BC4A1D}" srcId="{A173A763-091B-4D52-875A-A953D54E26DA}" destId="{6365762A-8895-4D15-9BE5-E37063265081}" srcOrd="1" destOrd="0" parTransId="{607443ED-D56F-406A-A012-A3C0B8EAFD35}" sibTransId="{263CEF46-83C5-45AF-B681-3E869D4D72DD}"/>
    <dgm:cxn modelId="{33135E49-8B12-447A-BFE7-16B83C37B517}" type="presOf" srcId="{B4F78838-9D67-4186-BBC6-0BE095416AC9}" destId="{B15C704A-2F73-499A-BAA1-9D74BCCBFED4}" srcOrd="0" destOrd="0" presId="urn:microsoft.com/office/officeart/2005/8/layout/chevron2"/>
    <dgm:cxn modelId="{52138ADD-2CC3-4A0C-92AA-646909862632}" srcId="{6365762A-8895-4D15-9BE5-E37063265081}" destId="{F553C4EC-994D-4DF6-8658-B30BF50C417D}" srcOrd="0" destOrd="0" parTransId="{B0BE9432-B7EE-46A3-9F72-A6D50BA1FA1F}" sibTransId="{7DA2385B-2587-42C4-B874-750D5B4870BB}"/>
    <dgm:cxn modelId="{2728525A-3B8C-4FBC-886A-2432871C1770}" srcId="{A173A763-091B-4D52-875A-A953D54E26DA}" destId="{720A5E2F-852C-4A68-9A31-8858E243E0E4}" srcOrd="3" destOrd="0" parTransId="{C8C42C00-1AC0-404D-BB9A-112FD45F9B56}" sibTransId="{2A09CF4B-6ED4-4CDF-8168-43273CD1B61C}"/>
    <dgm:cxn modelId="{28C38050-CB3C-4054-80D8-186513FA4558}" type="presOf" srcId="{6365762A-8895-4D15-9BE5-E37063265081}" destId="{41635472-0075-4809-9B80-4CE13A801B4F}" srcOrd="0" destOrd="0" presId="urn:microsoft.com/office/officeart/2005/8/layout/chevron2"/>
    <dgm:cxn modelId="{7995E1E3-55D3-4922-8430-717FFBB666C8}" srcId="{720A5E2F-852C-4A68-9A31-8858E243E0E4}" destId="{3F3C0889-32FE-42AA-AD4F-06F5D8CE9B9C}" srcOrd="0" destOrd="0" parTransId="{F9E18058-1287-44CB-9018-EB019D22E126}" sibTransId="{F7F53323-DDE7-4C76-806B-000D7D602826}"/>
    <dgm:cxn modelId="{45AECAFE-E9A2-43D1-8139-31CA06DBDBD6}" type="presOf" srcId="{CF617943-20AB-4E0D-BC15-FC786344B3BC}" destId="{F0A18504-69CE-4ADB-B162-ABF89DB3FE25}" srcOrd="0" destOrd="0" presId="urn:microsoft.com/office/officeart/2005/8/layout/chevron2"/>
    <dgm:cxn modelId="{A1F6C568-F8DC-434B-AA51-8D916550CE43}" type="presOf" srcId="{49487130-CE2F-4B44-BBA6-B32E4F9A2F62}" destId="{4FA98E8F-34AD-4480-A07E-E85C6D866971}" srcOrd="0" destOrd="0" presId="urn:microsoft.com/office/officeart/2005/8/layout/chevron2"/>
    <dgm:cxn modelId="{997B783D-7AD1-4761-9785-218D023820AD}" srcId="{A173A763-091B-4D52-875A-A953D54E26DA}" destId="{1CD03C72-5201-450C-B9C4-EF0A41969A54}" srcOrd="4" destOrd="0" parTransId="{21646F51-7BBD-4729-844B-9D743941DE09}" sibTransId="{49487B88-180E-4EC6-8BCC-4CDFB04FA3A8}"/>
    <dgm:cxn modelId="{F5E0FCFB-F2E2-49A6-B401-7E23EDB0D164}" type="presOf" srcId="{3F3C0889-32FE-42AA-AD4F-06F5D8CE9B9C}" destId="{68120C2E-653F-48AC-A6FC-FDC5972638F0}" srcOrd="0" destOrd="0" presId="urn:microsoft.com/office/officeart/2005/8/layout/chevron2"/>
    <dgm:cxn modelId="{1C923D37-4263-4107-9335-FB809BA54839}" type="presOf" srcId="{F553C4EC-994D-4DF6-8658-B30BF50C417D}" destId="{B33963C3-E09F-400D-B101-7EB2DBC76A24}" srcOrd="0" destOrd="0" presId="urn:microsoft.com/office/officeart/2005/8/layout/chevron2"/>
    <dgm:cxn modelId="{9DA17852-913E-41AD-8038-7CF4D4BAEC9B}" srcId="{CF617943-20AB-4E0D-BC15-FC786344B3BC}" destId="{B4F78838-9D67-4186-BBC6-0BE095416AC9}" srcOrd="0" destOrd="0" parTransId="{1D16B87B-694D-415A-B6AD-AA0884FE57B8}" sibTransId="{176A53E0-CB78-4977-A26D-793D71D85170}"/>
    <dgm:cxn modelId="{EB4FE395-A048-4F4D-ABBC-0EFD60A0C6CD}" srcId="{A173A763-091B-4D52-875A-A953D54E26DA}" destId="{3873192C-CE8D-41E9-836E-378CA747E00E}" srcOrd="0" destOrd="0" parTransId="{3CEDF659-7095-44FE-8153-09330FBD9A17}" sibTransId="{6F52E454-E095-48CF-97E1-77344E2F2FF8}"/>
    <dgm:cxn modelId="{3E7DAA4A-67EF-4DB0-8EA2-92B90D97425D}" srcId="{1CD03C72-5201-450C-B9C4-EF0A41969A54}" destId="{3016AB33-AD86-45F7-B42F-19EDF149173B}" srcOrd="0" destOrd="0" parTransId="{3BF4E66F-3086-4BA8-86E0-ECD06A4BFC7B}" sibTransId="{4E456F01-BCBA-4323-84C0-4A4BB4C6DFA5}"/>
    <dgm:cxn modelId="{D1D12BED-4952-427B-A071-253AE7AE611C}" type="presOf" srcId="{3873192C-CE8D-41E9-836E-378CA747E00E}" destId="{85A27DE2-9C2C-4366-B12B-7C1F46E74928}" srcOrd="0" destOrd="0" presId="urn:microsoft.com/office/officeart/2005/8/layout/chevron2"/>
    <dgm:cxn modelId="{426FF466-1C18-4823-9EEE-3B27E7DB591E}" type="presParOf" srcId="{D57DE457-D949-4128-8456-4903C2FB092A}" destId="{005F40D5-C47A-415F-A7DA-AF3069AD188C}" srcOrd="0" destOrd="0" presId="urn:microsoft.com/office/officeart/2005/8/layout/chevron2"/>
    <dgm:cxn modelId="{1DDB0F14-4781-4F78-B757-DDD3DF5FBCE7}" type="presParOf" srcId="{005F40D5-C47A-415F-A7DA-AF3069AD188C}" destId="{85A27DE2-9C2C-4366-B12B-7C1F46E74928}" srcOrd="0" destOrd="0" presId="urn:microsoft.com/office/officeart/2005/8/layout/chevron2"/>
    <dgm:cxn modelId="{211E2E08-43EC-4E22-BF51-3E0EC33D3FC8}" type="presParOf" srcId="{005F40D5-C47A-415F-A7DA-AF3069AD188C}" destId="{A4AAB1B7-6723-42C5-8BD5-2864507FB22F}" srcOrd="1" destOrd="0" presId="urn:microsoft.com/office/officeart/2005/8/layout/chevron2"/>
    <dgm:cxn modelId="{464E434E-3844-492E-B01B-2D8C23E0F13B}" type="presParOf" srcId="{D57DE457-D949-4128-8456-4903C2FB092A}" destId="{F1294F94-A738-4C85-9859-69122EB1521F}" srcOrd="1" destOrd="0" presId="urn:microsoft.com/office/officeart/2005/8/layout/chevron2"/>
    <dgm:cxn modelId="{A87B4B16-AF11-48BD-AA3B-1A9B710C6DB3}" type="presParOf" srcId="{D57DE457-D949-4128-8456-4903C2FB092A}" destId="{CF385BA9-C556-4972-B912-AE938D01D1A1}" srcOrd="2" destOrd="0" presId="urn:microsoft.com/office/officeart/2005/8/layout/chevron2"/>
    <dgm:cxn modelId="{DE220E4D-0D0A-49FB-8CD7-6907416513F2}" type="presParOf" srcId="{CF385BA9-C556-4972-B912-AE938D01D1A1}" destId="{41635472-0075-4809-9B80-4CE13A801B4F}" srcOrd="0" destOrd="0" presId="urn:microsoft.com/office/officeart/2005/8/layout/chevron2"/>
    <dgm:cxn modelId="{3EA87E2B-0740-41FF-842D-58D66B4EC05E}" type="presParOf" srcId="{CF385BA9-C556-4972-B912-AE938D01D1A1}" destId="{B33963C3-E09F-400D-B101-7EB2DBC76A24}" srcOrd="1" destOrd="0" presId="urn:microsoft.com/office/officeart/2005/8/layout/chevron2"/>
    <dgm:cxn modelId="{4B6B2073-80DA-4174-9A68-648769D6BF92}" type="presParOf" srcId="{D57DE457-D949-4128-8456-4903C2FB092A}" destId="{C9B5D8DE-F970-4502-B957-BEB8FFB2EA25}" srcOrd="3" destOrd="0" presId="urn:microsoft.com/office/officeart/2005/8/layout/chevron2"/>
    <dgm:cxn modelId="{41B45D93-F0C1-4C89-A7CD-0924AD8A6807}" type="presParOf" srcId="{D57DE457-D949-4128-8456-4903C2FB092A}" destId="{796F4D94-0771-4776-A3E7-EF0A005ED90B}" srcOrd="4" destOrd="0" presId="urn:microsoft.com/office/officeart/2005/8/layout/chevron2"/>
    <dgm:cxn modelId="{237D564B-8EB2-4036-870D-4EFECED17AA9}" type="presParOf" srcId="{796F4D94-0771-4776-A3E7-EF0A005ED90B}" destId="{F0A18504-69CE-4ADB-B162-ABF89DB3FE25}" srcOrd="0" destOrd="0" presId="urn:microsoft.com/office/officeart/2005/8/layout/chevron2"/>
    <dgm:cxn modelId="{8C9B0563-5A94-4345-97A8-055AA2B5065F}" type="presParOf" srcId="{796F4D94-0771-4776-A3E7-EF0A005ED90B}" destId="{B15C704A-2F73-499A-BAA1-9D74BCCBFED4}" srcOrd="1" destOrd="0" presId="urn:microsoft.com/office/officeart/2005/8/layout/chevron2"/>
    <dgm:cxn modelId="{E08C9D0B-CF5A-4DE2-9F43-C0413FDAE43A}" type="presParOf" srcId="{D57DE457-D949-4128-8456-4903C2FB092A}" destId="{7F18E7B7-7449-4183-A770-F8FDCD864E98}" srcOrd="5" destOrd="0" presId="urn:microsoft.com/office/officeart/2005/8/layout/chevron2"/>
    <dgm:cxn modelId="{6E44C01F-058C-41E9-BECD-D51B58C3A213}" type="presParOf" srcId="{D57DE457-D949-4128-8456-4903C2FB092A}" destId="{483C7B11-21F4-42DA-8B82-5DD6AAE07F55}" srcOrd="6" destOrd="0" presId="urn:microsoft.com/office/officeart/2005/8/layout/chevron2"/>
    <dgm:cxn modelId="{40EBFE98-C1B6-44BA-98E5-E9BA6502E6B8}" type="presParOf" srcId="{483C7B11-21F4-42DA-8B82-5DD6AAE07F55}" destId="{5A0ABEDB-115F-4DBB-B13E-AC66A24D200F}" srcOrd="0" destOrd="0" presId="urn:microsoft.com/office/officeart/2005/8/layout/chevron2"/>
    <dgm:cxn modelId="{327A42F2-46CD-41F5-99F5-66749E948041}" type="presParOf" srcId="{483C7B11-21F4-42DA-8B82-5DD6AAE07F55}" destId="{68120C2E-653F-48AC-A6FC-FDC5972638F0}" srcOrd="1" destOrd="0" presId="urn:microsoft.com/office/officeart/2005/8/layout/chevron2"/>
    <dgm:cxn modelId="{6A1B6B56-9846-48BF-9C43-7607D2EB35E0}" type="presParOf" srcId="{D57DE457-D949-4128-8456-4903C2FB092A}" destId="{1BD280D2-E4D8-4731-BEFC-308046E0C665}" srcOrd="7" destOrd="0" presId="urn:microsoft.com/office/officeart/2005/8/layout/chevron2"/>
    <dgm:cxn modelId="{BAFCDEBC-6C50-4B3C-AEEE-46840E703B7C}" type="presParOf" srcId="{D57DE457-D949-4128-8456-4903C2FB092A}" destId="{59CE1F55-7E5F-4B4E-899C-634B5897276C}" srcOrd="8" destOrd="0" presId="urn:microsoft.com/office/officeart/2005/8/layout/chevron2"/>
    <dgm:cxn modelId="{BA3C7533-0DB7-4B40-BAF9-9B96F27FCDC3}" type="presParOf" srcId="{59CE1F55-7E5F-4B4E-899C-634B5897276C}" destId="{A87F0CBB-A6A3-4778-9BE4-FBCEFC5ABB72}" srcOrd="0" destOrd="0" presId="urn:microsoft.com/office/officeart/2005/8/layout/chevron2"/>
    <dgm:cxn modelId="{95F6791E-29EF-4AFF-A78F-49F4E3CE4C67}" type="presParOf" srcId="{59CE1F55-7E5F-4B4E-899C-634B5897276C}" destId="{DFFEC99F-3E49-4C5B-BBE8-F9DAEE1727FC}" srcOrd="1" destOrd="0" presId="urn:microsoft.com/office/officeart/2005/8/layout/chevron2"/>
    <dgm:cxn modelId="{50311E0C-95A1-45EB-9E28-0A83427158C6}" type="presParOf" srcId="{D57DE457-D949-4128-8456-4903C2FB092A}" destId="{F4EBC5B1-7B1E-4BDC-8914-A1AF65A03482}" srcOrd="9" destOrd="0" presId="urn:microsoft.com/office/officeart/2005/8/layout/chevron2"/>
    <dgm:cxn modelId="{6D3BC377-6906-46D6-A119-486890AC6A06}" type="presParOf" srcId="{D57DE457-D949-4128-8456-4903C2FB092A}" destId="{A0815C3D-FE09-43C2-BCDD-D9661CC8E856}" srcOrd="10" destOrd="0" presId="urn:microsoft.com/office/officeart/2005/8/layout/chevron2"/>
    <dgm:cxn modelId="{8C2914A5-165F-4E35-956E-69FBD7619202}" type="presParOf" srcId="{A0815C3D-FE09-43C2-BCDD-D9661CC8E856}" destId="{4FA98E8F-34AD-4480-A07E-E85C6D866971}" srcOrd="0" destOrd="0" presId="urn:microsoft.com/office/officeart/2005/8/layout/chevron2"/>
    <dgm:cxn modelId="{1E8D02EC-3196-4C9E-87C8-92335D48AEFE}" type="presParOf" srcId="{A0815C3D-FE09-43C2-BCDD-D9661CC8E856}" destId="{B0B41024-064C-4BC1-BF1E-F0E2C03944F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40EB6-1CC8-4A9B-A350-7E5483E4DD76}">
      <dsp:nvSpPr>
        <dsp:cNvPr id="0" name=""/>
        <dsp:cNvSpPr/>
      </dsp:nvSpPr>
      <dsp:spPr>
        <a:xfrm rot="10800000">
          <a:off x="1133259" y="578"/>
          <a:ext cx="4053840" cy="448716"/>
        </a:xfrm>
        <a:prstGeom prst="homePlate">
          <a:avLst/>
        </a:prstGeom>
        <a:gradFill rotWithShape="0">
          <a:gsLst>
            <a:gs pos="0">
              <a:schemeClr val="accent5">
                <a:hueOff val="0"/>
                <a:satOff val="0"/>
                <a:lumOff val="0"/>
                <a:alphaOff val="0"/>
                <a:tint val="96000"/>
                <a:satMod val="120000"/>
                <a:lumMod val="120000"/>
              </a:schemeClr>
            </a:gs>
            <a:gs pos="100000">
              <a:schemeClr val="accent5">
                <a:hueOff val="0"/>
                <a:satOff val="0"/>
                <a:lumOff val="0"/>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0"/>
              <a:satOff val="0"/>
              <a:lumOff val="0"/>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Ngo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Thien</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An</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578"/>
        <a:ext cx="3941661" cy="448716"/>
      </dsp:txXfrm>
    </dsp:sp>
    <dsp:sp modelId="{CC051851-A531-49B9-867C-3269985FE309}">
      <dsp:nvSpPr>
        <dsp:cNvPr id="0" name=""/>
        <dsp:cNvSpPr/>
      </dsp:nvSpPr>
      <dsp:spPr>
        <a:xfrm>
          <a:off x="908900" y="578"/>
          <a:ext cx="448716" cy="4487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0"/>
              <a:satOff val="0"/>
              <a:lumOff val="0"/>
              <a:alphaOff val="0"/>
              <a:shade val="25000"/>
              <a:satMod val="180000"/>
            </a:schemeClr>
          </a:contourClr>
        </a:sp3d>
      </dsp:spPr>
      <dsp:style>
        <a:lnRef idx="0">
          <a:scrgbClr r="0" g="0" b="0"/>
        </a:lnRef>
        <a:fillRef idx="1">
          <a:scrgbClr r="0" g="0" b="0"/>
        </a:fillRef>
        <a:effectRef idx="3">
          <a:scrgbClr r="0" g="0" b="0"/>
        </a:effectRef>
        <a:fontRef idx="minor"/>
      </dsp:style>
    </dsp:sp>
    <dsp:sp modelId="{7DB1CB90-46F5-4729-826E-1A6259957C68}">
      <dsp:nvSpPr>
        <dsp:cNvPr id="0" name=""/>
        <dsp:cNvSpPr/>
      </dsp:nvSpPr>
      <dsp:spPr>
        <a:xfrm rot="10800000">
          <a:off x="1133259" y="583240"/>
          <a:ext cx="4053840" cy="448716"/>
        </a:xfrm>
        <a:prstGeom prst="homePlate">
          <a:avLst/>
        </a:prstGeom>
        <a:gradFill rotWithShape="0">
          <a:gsLst>
            <a:gs pos="0">
              <a:schemeClr val="accent5">
                <a:hueOff val="2042989"/>
                <a:satOff val="1394"/>
                <a:lumOff val="-3921"/>
                <a:alphaOff val="0"/>
                <a:tint val="96000"/>
                <a:satMod val="120000"/>
                <a:lumMod val="120000"/>
              </a:schemeClr>
            </a:gs>
            <a:gs pos="100000">
              <a:schemeClr val="accent5">
                <a:hueOff val="2042989"/>
                <a:satOff val="1394"/>
                <a:lumOff val="-3921"/>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2042989"/>
              <a:satOff val="1394"/>
              <a:lumOff val="-3921"/>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Vo Van Duc</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583240"/>
        <a:ext cx="3941661" cy="448716"/>
      </dsp:txXfrm>
    </dsp:sp>
    <dsp:sp modelId="{920CABA4-2788-4A95-AAD0-E1793A53962D}">
      <dsp:nvSpPr>
        <dsp:cNvPr id="0" name=""/>
        <dsp:cNvSpPr/>
      </dsp:nvSpPr>
      <dsp:spPr>
        <a:xfrm>
          <a:off x="908900" y="583240"/>
          <a:ext cx="448716" cy="4487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2126587"/>
              <a:satOff val="-5408"/>
              <a:lumOff val="-688"/>
              <a:alphaOff val="0"/>
              <a:shade val="25000"/>
              <a:satMod val="180000"/>
            </a:schemeClr>
          </a:contourClr>
        </a:sp3d>
      </dsp:spPr>
      <dsp:style>
        <a:lnRef idx="0">
          <a:scrgbClr r="0" g="0" b="0"/>
        </a:lnRef>
        <a:fillRef idx="1">
          <a:scrgbClr r="0" g="0" b="0"/>
        </a:fillRef>
        <a:effectRef idx="3">
          <a:scrgbClr r="0" g="0" b="0"/>
        </a:effectRef>
        <a:fontRef idx="minor"/>
      </dsp:style>
    </dsp:sp>
    <dsp:sp modelId="{05045C3D-4969-408B-90AC-26DE98363D24}">
      <dsp:nvSpPr>
        <dsp:cNvPr id="0" name=""/>
        <dsp:cNvSpPr/>
      </dsp:nvSpPr>
      <dsp:spPr>
        <a:xfrm rot="10800000">
          <a:off x="1133259" y="1165903"/>
          <a:ext cx="4053840" cy="448716"/>
        </a:xfrm>
        <a:prstGeom prst="homePlate">
          <a:avLst/>
        </a:prstGeom>
        <a:gradFill rotWithShape="0">
          <a:gsLst>
            <a:gs pos="0">
              <a:schemeClr val="accent5">
                <a:hueOff val="4085978"/>
                <a:satOff val="2788"/>
                <a:lumOff val="-7843"/>
                <a:alphaOff val="0"/>
                <a:tint val="96000"/>
                <a:satMod val="120000"/>
                <a:lumMod val="120000"/>
              </a:schemeClr>
            </a:gs>
            <a:gs pos="100000">
              <a:schemeClr val="accent5">
                <a:hueOff val="4085978"/>
                <a:satOff val="2788"/>
                <a:lumOff val="-7843"/>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4085978"/>
              <a:satOff val="2788"/>
              <a:lumOff val="-7843"/>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Dinh</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Minh Duc</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1165903"/>
        <a:ext cx="3941661" cy="448716"/>
      </dsp:txXfrm>
    </dsp:sp>
    <dsp:sp modelId="{035224A8-18B8-44DF-929E-D230408A98A9}">
      <dsp:nvSpPr>
        <dsp:cNvPr id="0" name=""/>
        <dsp:cNvSpPr/>
      </dsp:nvSpPr>
      <dsp:spPr>
        <a:xfrm>
          <a:off x="908900" y="1165903"/>
          <a:ext cx="448716" cy="4487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4253174"/>
              <a:satOff val="-10816"/>
              <a:lumOff val="-1375"/>
              <a:alphaOff val="0"/>
              <a:shade val="25000"/>
              <a:satMod val="180000"/>
            </a:schemeClr>
          </a:contourClr>
        </a:sp3d>
      </dsp:spPr>
      <dsp:style>
        <a:lnRef idx="0">
          <a:scrgbClr r="0" g="0" b="0"/>
        </a:lnRef>
        <a:fillRef idx="1">
          <a:scrgbClr r="0" g="0" b="0"/>
        </a:fillRef>
        <a:effectRef idx="3">
          <a:scrgbClr r="0" g="0" b="0"/>
        </a:effectRef>
        <a:fontRef idx="minor"/>
      </dsp:style>
    </dsp:sp>
    <dsp:sp modelId="{43194BF1-DBA7-4FED-B4AB-3AE448E13A91}">
      <dsp:nvSpPr>
        <dsp:cNvPr id="0" name=""/>
        <dsp:cNvSpPr/>
      </dsp:nvSpPr>
      <dsp:spPr>
        <a:xfrm rot="10800000">
          <a:off x="1133259" y="1748565"/>
          <a:ext cx="4053840" cy="448716"/>
        </a:xfrm>
        <a:prstGeom prst="homePlate">
          <a:avLst/>
        </a:prstGeom>
        <a:gradFill rotWithShape="0">
          <a:gsLst>
            <a:gs pos="0">
              <a:schemeClr val="accent5">
                <a:hueOff val="6128967"/>
                <a:satOff val="4183"/>
                <a:lumOff val="-11764"/>
                <a:alphaOff val="0"/>
                <a:tint val="96000"/>
                <a:satMod val="120000"/>
                <a:lumMod val="120000"/>
              </a:schemeClr>
            </a:gs>
            <a:gs pos="100000">
              <a:schemeClr val="accent5">
                <a:hueOff val="6128967"/>
                <a:satOff val="4183"/>
                <a:lumOff val="-11764"/>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6128967"/>
              <a:satOff val="4183"/>
              <a:lumOff val="-11764"/>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Nguyen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Thanh</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a:t>
          </a:r>
          <a:r>
            <a:rPr lang="en-US" sz="2000" b="1" kern="1200" cap="none" spc="0" dirty="0" err="1" smtClean="0">
              <a:ln w="6600">
                <a:solidFill>
                  <a:schemeClr val="accent2"/>
                </a:solidFill>
                <a:prstDash val="solid"/>
              </a:ln>
              <a:solidFill>
                <a:srgbClr val="FFFFFF"/>
              </a:solidFill>
              <a:effectLst>
                <a:outerShdw dist="38100" dir="2700000" algn="tl" rotWithShape="0">
                  <a:schemeClr val="accent2"/>
                </a:outerShdw>
              </a:effectLst>
            </a:rPr>
            <a:t>Kien</a:t>
          </a: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 ( C )</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1748565"/>
        <a:ext cx="3941661" cy="448716"/>
      </dsp:txXfrm>
    </dsp:sp>
    <dsp:sp modelId="{985B27DF-E022-4693-B9B5-79B76F07CC95}">
      <dsp:nvSpPr>
        <dsp:cNvPr id="0" name=""/>
        <dsp:cNvSpPr/>
      </dsp:nvSpPr>
      <dsp:spPr>
        <a:xfrm>
          <a:off x="908900" y="1748565"/>
          <a:ext cx="448716" cy="44871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6379761"/>
              <a:satOff val="-16223"/>
              <a:lumOff val="-2063"/>
              <a:alphaOff val="0"/>
              <a:shade val="25000"/>
              <a:satMod val="180000"/>
            </a:schemeClr>
          </a:contourClr>
        </a:sp3d>
      </dsp:spPr>
      <dsp:style>
        <a:lnRef idx="0">
          <a:scrgbClr r="0" g="0" b="0"/>
        </a:lnRef>
        <a:fillRef idx="1">
          <a:scrgbClr r="0" g="0" b="0"/>
        </a:fillRef>
        <a:effectRef idx="3">
          <a:scrgbClr r="0" g="0" b="0"/>
        </a:effectRef>
        <a:fontRef idx="minor"/>
      </dsp:style>
    </dsp:sp>
    <dsp:sp modelId="{5C0A7B02-ED5F-479C-9E97-0667E5D3B1CA}">
      <dsp:nvSpPr>
        <dsp:cNvPr id="0" name=""/>
        <dsp:cNvSpPr/>
      </dsp:nvSpPr>
      <dsp:spPr>
        <a:xfrm rot="10800000">
          <a:off x="1133259" y="2331227"/>
          <a:ext cx="4053840" cy="448716"/>
        </a:xfrm>
        <a:prstGeom prst="homePlate">
          <a:avLst/>
        </a:prstGeom>
        <a:gradFill rotWithShape="0">
          <a:gsLst>
            <a:gs pos="0">
              <a:schemeClr val="accent5">
                <a:hueOff val="8171956"/>
                <a:satOff val="5577"/>
                <a:lumOff val="-15685"/>
                <a:alphaOff val="0"/>
                <a:tint val="96000"/>
                <a:satMod val="120000"/>
                <a:lumMod val="120000"/>
              </a:schemeClr>
            </a:gs>
            <a:gs pos="100000">
              <a:schemeClr val="accent5">
                <a:hueOff val="8171956"/>
                <a:satOff val="5577"/>
                <a:lumOff val="-15685"/>
                <a:alphaOff val="0"/>
                <a:shade val="89000"/>
                <a:lumMod val="90000"/>
              </a:schemeClr>
            </a:gs>
          </a:gsLst>
          <a:lin ang="5400000" scaled="0"/>
        </a:grad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hueOff val="8171956"/>
              <a:satOff val="5577"/>
              <a:lumOff val="-15685"/>
              <a:alphaOff val="0"/>
              <a:shade val="25000"/>
              <a:satMod val="18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97872" tIns="76200" rIns="142240" bIns="76200" numCol="1" spcCol="1270" anchor="ctr" anchorCtr="0">
          <a:noAutofit/>
        </a:bodyPr>
        <a:lstStyle/>
        <a:p>
          <a:pPr lvl="0" algn="ctr" defTabSz="889000">
            <a:lnSpc>
              <a:spcPct val="90000"/>
            </a:lnSpc>
            <a:spcBef>
              <a:spcPct val="0"/>
            </a:spcBef>
            <a:spcAft>
              <a:spcPct val="35000"/>
            </a:spcAft>
          </a:pPr>
          <a:r>
            <a:rPr lang="en-US" sz="2000" b="1" kern="1200" cap="none" spc="0" dirty="0" smtClean="0">
              <a:ln w="6600">
                <a:solidFill>
                  <a:schemeClr val="accent2"/>
                </a:solidFill>
                <a:prstDash val="solid"/>
              </a:ln>
              <a:solidFill>
                <a:srgbClr val="FFFFFF"/>
              </a:solidFill>
              <a:effectLst>
                <a:outerShdw dist="38100" dir="2700000" algn="tl" rotWithShape="0">
                  <a:schemeClr val="accent2"/>
                </a:outerShdw>
              </a:effectLst>
            </a:rPr>
            <a:t>Doan Thanh Nhan</a:t>
          </a:r>
          <a:endParaRPr lang="en-US" sz="2000" b="1" kern="1200" cap="none" spc="0" dirty="0">
            <a:ln w="6600">
              <a:solidFill>
                <a:schemeClr val="accent2"/>
              </a:solidFill>
              <a:prstDash val="solid"/>
            </a:ln>
            <a:solidFill>
              <a:srgbClr val="FFFFFF"/>
            </a:solidFill>
            <a:effectLst>
              <a:outerShdw dist="38100" dir="2700000" algn="tl" rotWithShape="0">
                <a:schemeClr val="accent2"/>
              </a:outerShdw>
            </a:effectLst>
          </a:endParaRPr>
        </a:p>
      </dsp:txBody>
      <dsp:txXfrm rot="10800000">
        <a:off x="1245438" y="2331227"/>
        <a:ext cx="3941661" cy="448716"/>
      </dsp:txXfrm>
    </dsp:sp>
    <dsp:sp modelId="{12F492AC-E165-47A8-A2F9-BB7C5ED3A15A}">
      <dsp:nvSpPr>
        <dsp:cNvPr id="0" name=""/>
        <dsp:cNvSpPr/>
      </dsp:nvSpPr>
      <dsp:spPr>
        <a:xfrm>
          <a:off x="908900" y="2331227"/>
          <a:ext cx="448716" cy="448716"/>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000" r="-2000"/>
          </a:stretch>
        </a:blipFill>
        <a:ln>
          <a:noFill/>
        </a:ln>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accent5">
              <a:tint val="50000"/>
              <a:hueOff val="8506348"/>
              <a:satOff val="-21631"/>
              <a:lumOff val="-2750"/>
              <a:alphaOff val="0"/>
              <a:shade val="25000"/>
              <a:satMod val="180000"/>
            </a:schemeClr>
          </a:contourClr>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C3E0A0-D8D4-451B-947C-989EA85473D2}" type="datetimeFigureOut">
              <a:rPr lang="en-US" smtClean="0"/>
              <a:t>17/09/2018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C3E0A0-D8D4-451B-947C-989EA85473D2}" type="datetimeFigureOut">
              <a:rPr lang="en-US" smtClean="0"/>
              <a:t>17/09/2018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C3E0A0-D8D4-451B-947C-989EA85473D2}" type="datetimeFigureOut">
              <a:rPr lang="en-US" smtClean="0"/>
              <a:t>17/09/2018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ACC3E0A0-D8D4-451B-947C-989EA85473D2}" type="datetimeFigureOut">
              <a:rPr lang="en-US" smtClean="0"/>
              <a:t>17/09/2018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AE94BD-4389-48B5-86EE-49D85FF4F14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C3E0A0-D8D4-451B-947C-989EA85473D2}" type="datetimeFigureOut">
              <a:rPr lang="en-US" smtClean="0"/>
              <a:t>17/09/2018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E94BD-4389-48B5-86EE-49D85FF4F144}"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ACC3E0A0-D8D4-451B-947C-989EA85473D2}" type="datetimeFigureOut">
              <a:rPr lang="en-US" smtClean="0"/>
              <a:t>17/09/2018</a:t>
            </a:fld>
            <a:endParaRPr lang="en-U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r>
              <a:rPr lang="en-US" smtClean="0"/>
              <a:t>Ngô Thanh Tùng</a:t>
            </a:r>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13AE94BD-4389-48B5-86EE-49D85FF4F144}"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Rectangle 14"/>
          <p:cNvSpPr/>
          <p:nvPr userDrawn="1"/>
        </p:nvSpPr>
        <p:spPr>
          <a:xfrm>
            <a:off x="0" y="6326993"/>
            <a:ext cx="6390042" cy="5310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540652" y="6326993"/>
            <a:ext cx="1238480" cy="532680"/>
          </a:xfrm>
          <a:prstGeom prst="rect">
            <a:avLst/>
          </a:prstGeom>
        </p:spPr>
      </p:pic>
      <p:pic>
        <p:nvPicPr>
          <p:cNvPr id="22" name="Picture 2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79133" y="6329625"/>
            <a:ext cx="1364870" cy="530047"/>
          </a:xfrm>
          <a:prstGeom prst="rect">
            <a:avLst/>
          </a:prstGeom>
        </p:spPr>
      </p:pic>
      <p:sp>
        <p:nvSpPr>
          <p:cNvPr id="23" name="Rectangle 22"/>
          <p:cNvSpPr/>
          <p:nvPr userDrawn="1"/>
        </p:nvSpPr>
        <p:spPr>
          <a:xfrm>
            <a:off x="1" y="1"/>
            <a:ext cx="9144000" cy="2366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380930"/>
            <a:ext cx="9346095" cy="659904"/>
          </a:xfrm>
        </p:spPr>
        <p:txBody>
          <a:bodyPr>
            <a:no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BEAUTYCARE</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pic>
        <p:nvPicPr>
          <p:cNvPr id="1026" name="Picture 2" descr="http://aptech-danang.edu.vn/Content/ace/images/bann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966"/>
            <a:ext cx="9144000" cy="1026696"/>
          </a:xfrm>
          <a:prstGeom prst="rect">
            <a:avLst/>
          </a:prstGeom>
          <a:noFill/>
          <a:extLst>
            <a:ext uri="{909E8E84-426E-40DD-AFC4-6F175D3DCCD1}">
              <a14:hiddenFill xmlns:a14="http://schemas.microsoft.com/office/drawing/2010/main">
                <a:solidFill>
                  <a:srgbClr val="FFFFFF"/>
                </a:solidFill>
              </a14:hiddenFill>
            </a:ext>
          </a:extLst>
        </p:spPr>
      </p:pic>
      <p:sp>
        <p:nvSpPr>
          <p:cNvPr id="3" name="Horizontal Scroll 2"/>
          <p:cNvSpPr/>
          <p:nvPr/>
        </p:nvSpPr>
        <p:spPr>
          <a:xfrm>
            <a:off x="2048069" y="2158352"/>
            <a:ext cx="5047861" cy="693710"/>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ln w="6600">
                  <a:solidFill>
                    <a:schemeClr val="accent2"/>
                  </a:solidFill>
                  <a:prstDash val="solid"/>
                </a:ln>
                <a:solidFill>
                  <a:srgbClr val="FFFF00"/>
                </a:solidFill>
                <a:effectLst>
                  <a:outerShdw dist="38100" dir="2700000" algn="tl" rotWithShape="0">
                    <a:schemeClr val="accent2"/>
                  </a:outerShdw>
                </a:effectLst>
                <a:latin typeface=".VnArabia" panose="020B7200000000000000" pitchFamily="34" charset="0"/>
              </a:rPr>
              <a:t>GROUP 1 – AP146</a:t>
            </a:r>
            <a:endParaRPr lang="en-US" sz="2800" b="1" dirty="0">
              <a:ln w="6600">
                <a:solidFill>
                  <a:schemeClr val="accent2"/>
                </a:solidFill>
                <a:prstDash val="solid"/>
              </a:ln>
              <a:solidFill>
                <a:srgbClr val="FFFF00"/>
              </a:solidFill>
              <a:effectLst>
                <a:outerShdw dist="38100" dir="2700000" algn="tl" rotWithShape="0">
                  <a:schemeClr val="accent2"/>
                </a:outerShdw>
              </a:effectLst>
              <a:latin typeface=".VnArabia" panose="020B7200000000000000" pitchFamily="34" charset="0"/>
            </a:endParaRPr>
          </a:p>
        </p:txBody>
      </p:sp>
      <p:graphicFrame>
        <p:nvGraphicFramePr>
          <p:cNvPr id="7" name="Diagram 6"/>
          <p:cNvGraphicFramePr/>
          <p:nvPr>
            <p:extLst>
              <p:ext uri="{D42A27DB-BD31-4B8C-83A1-F6EECF244321}">
                <p14:modId xmlns:p14="http://schemas.microsoft.com/office/powerpoint/2010/main" val="3876028943"/>
              </p:ext>
            </p:extLst>
          </p:nvPr>
        </p:nvGraphicFramePr>
        <p:xfrm>
          <a:off x="1524000" y="3181738"/>
          <a:ext cx="6096000" cy="2780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9480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33057" y="5923964"/>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Shopping cart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0" y="1171906"/>
            <a:ext cx="9144000" cy="4514188"/>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14555378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00400" y="5920681"/>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Contact us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78294" y="979714"/>
            <a:ext cx="6438122" cy="4861249"/>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40733099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00400" y="5920681"/>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About us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1171906"/>
            <a:ext cx="9144000" cy="4514188"/>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21913775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a:xfrm>
            <a:off x="393895" y="972588"/>
            <a:ext cx="2014331" cy="4896437"/>
          </a:xfrm>
          <a:prstGeom prst="upArrow">
            <a:avLst/>
          </a:prstGeom>
          <a:effectLst>
            <a:outerShdw blurRad="76200" dir="13500000" sy="23000" kx="1200000" algn="br" rotWithShape="0">
              <a:prstClr val="black">
                <a:alpha val="20000"/>
              </a:prstClr>
            </a:outerShdw>
          </a:effectLst>
          <a:scene3d>
            <a:camera prst="isometricOffAxis1Right"/>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endPar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D</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 A</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V</a:t>
            </a:r>
          </a:p>
          <a:p>
            <a:pPr algn="ctr"/>
            <a:r>
              <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endPar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T</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A</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G</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E</a:t>
            </a:r>
          </a:p>
          <a:p>
            <a:pPr algn="ctr"/>
            <a:r>
              <a:rPr lang="en-US" sz="2400" b="1" dirty="0" smtClean="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rPr>
              <a:t>S</a:t>
            </a:r>
            <a:endParaRPr lang="en-US" sz="2400" b="1" dirty="0">
              <a:ln w="10541" cmpd="sng">
                <a:solidFill>
                  <a:schemeClr val="tx1"/>
                </a:solidFill>
                <a:prstDash val="solid"/>
              </a:ln>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Oval 51"/>
          <p:cNvSpPr>
            <a:spLocks noChangeArrowheads="1"/>
          </p:cNvSpPr>
          <p:nvPr/>
        </p:nvSpPr>
        <p:spPr bwMode="gray">
          <a:xfrm>
            <a:off x="2602258" y="1374105"/>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3107876" y="1302832"/>
            <a:ext cx="6036124" cy="400110"/>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Provide information - </a:t>
            </a:r>
            <a:r>
              <a:rPr lang="en-US" sz="2000" dirty="0" smtClean="0">
                <a:latin typeface="Times New Roman" panose="02020603050405020304" pitchFamily="18" charset="0"/>
                <a:cs typeface="Times New Roman" panose="02020603050405020304" pitchFamily="18" charset="0"/>
              </a:rPr>
              <a:t>Product images gallery</a:t>
            </a:r>
            <a:endParaRPr lang="en-US" sz="2000" dirty="0">
              <a:latin typeface="Times New Roman" panose="02020603050405020304" pitchFamily="18" charset="0"/>
              <a:cs typeface="Times New Roman" panose="02020603050405020304" pitchFamily="18" charset="0"/>
            </a:endParaRPr>
          </a:p>
        </p:txBody>
      </p:sp>
      <p:sp>
        <p:nvSpPr>
          <p:cNvPr id="10" name="Rectangle 9"/>
          <p:cNvSpPr/>
          <p:nvPr/>
        </p:nvSpPr>
        <p:spPr>
          <a:xfrm>
            <a:off x="3107876" y="1913428"/>
            <a:ext cx="6036124"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Product detail</a:t>
            </a:r>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3102144" y="2373232"/>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Can connect and share information to social network like: Facebook, Google Plus, Twitter…</a:t>
            </a:r>
            <a:endParaRPr lang="en-US" sz="2000" dirty="0">
              <a:latin typeface="Times New Roman" panose="02020603050405020304" pitchFamily="18" charset="0"/>
              <a:cs typeface="Times New Roman" panose="02020603050405020304" pitchFamily="18" charset="0"/>
            </a:endParaRPr>
          </a:p>
        </p:txBody>
      </p:sp>
      <p:sp>
        <p:nvSpPr>
          <p:cNvPr id="14" name="Oval 51"/>
          <p:cNvSpPr>
            <a:spLocks noChangeArrowheads="1"/>
          </p:cNvSpPr>
          <p:nvPr/>
        </p:nvSpPr>
        <p:spPr bwMode="gray">
          <a:xfrm>
            <a:off x="2602258" y="1933940"/>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 name="Oval 51"/>
          <p:cNvSpPr>
            <a:spLocks noChangeArrowheads="1"/>
          </p:cNvSpPr>
          <p:nvPr/>
        </p:nvSpPr>
        <p:spPr bwMode="gray">
          <a:xfrm>
            <a:off x="2596691" y="2445602"/>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2"/>
          <a:stretch>
            <a:fillRect/>
          </a:stretch>
        </p:blipFill>
        <p:spPr>
          <a:xfrm>
            <a:off x="0" y="6326154"/>
            <a:ext cx="2348074" cy="531845"/>
          </a:xfrm>
          <a:prstGeom prst="rect">
            <a:avLst/>
          </a:prstGeom>
        </p:spPr>
      </p:pic>
      <p:sp>
        <p:nvSpPr>
          <p:cNvPr id="16" name="Rectangle 15"/>
          <p:cNvSpPr/>
          <p:nvPr/>
        </p:nvSpPr>
        <p:spPr>
          <a:xfrm>
            <a:off x="3104866" y="3068387"/>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User can create an account to use more function: such as manage cart</a:t>
            </a:r>
            <a:endParaRPr lang="en-US" sz="2000" dirty="0">
              <a:latin typeface="Times New Roman" panose="02020603050405020304" pitchFamily="18" charset="0"/>
              <a:cs typeface="Times New Roman" panose="02020603050405020304" pitchFamily="18" charset="0"/>
            </a:endParaRPr>
          </a:p>
        </p:txBody>
      </p:sp>
      <p:sp>
        <p:nvSpPr>
          <p:cNvPr id="17" name="Oval 51"/>
          <p:cNvSpPr>
            <a:spLocks noChangeArrowheads="1"/>
          </p:cNvSpPr>
          <p:nvPr/>
        </p:nvSpPr>
        <p:spPr bwMode="gray">
          <a:xfrm>
            <a:off x="2599413" y="3140757"/>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102144" y="3778584"/>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Website is SPA (Single page application)</a:t>
            </a:r>
            <a:endParaRPr lang="en-US" sz="2000" dirty="0">
              <a:latin typeface="Times New Roman" panose="02020603050405020304" pitchFamily="18" charset="0"/>
              <a:cs typeface="Times New Roman" panose="02020603050405020304" pitchFamily="18" charset="0"/>
            </a:endParaRPr>
          </a:p>
        </p:txBody>
      </p:sp>
      <p:sp>
        <p:nvSpPr>
          <p:cNvPr id="19" name="Oval 51"/>
          <p:cNvSpPr>
            <a:spLocks noChangeArrowheads="1"/>
          </p:cNvSpPr>
          <p:nvPr/>
        </p:nvSpPr>
        <p:spPr bwMode="gray">
          <a:xfrm>
            <a:off x="2596691" y="3850954"/>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3102144" y="4242852"/>
            <a:ext cx="6039134" cy="707886"/>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Can connect and share information to social network like: Facebook, Google Plus, Twitter…</a:t>
            </a:r>
            <a:endParaRPr lang="en-US" sz="2000" dirty="0">
              <a:latin typeface="Times New Roman" panose="02020603050405020304" pitchFamily="18" charset="0"/>
              <a:cs typeface="Times New Roman" panose="02020603050405020304" pitchFamily="18" charset="0"/>
            </a:endParaRPr>
          </a:p>
        </p:txBody>
      </p:sp>
      <p:sp>
        <p:nvSpPr>
          <p:cNvPr id="21" name="Oval 51"/>
          <p:cNvSpPr>
            <a:spLocks noChangeArrowheads="1"/>
          </p:cNvSpPr>
          <p:nvPr/>
        </p:nvSpPr>
        <p:spPr bwMode="gray">
          <a:xfrm>
            <a:off x="2596691" y="4315222"/>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3104866" y="4942526"/>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All pages load faster except initial loading.</a:t>
            </a:r>
            <a:endParaRPr lang="en-US" sz="2000" dirty="0">
              <a:latin typeface="Times New Roman" panose="02020603050405020304" pitchFamily="18" charset="0"/>
              <a:cs typeface="Times New Roman" panose="02020603050405020304" pitchFamily="18" charset="0"/>
            </a:endParaRPr>
          </a:p>
        </p:txBody>
      </p:sp>
      <p:sp>
        <p:nvSpPr>
          <p:cNvPr id="23" name="Oval 51"/>
          <p:cNvSpPr>
            <a:spLocks noChangeArrowheads="1"/>
          </p:cNvSpPr>
          <p:nvPr/>
        </p:nvSpPr>
        <p:spPr bwMode="gray">
          <a:xfrm>
            <a:off x="2599413" y="5014896"/>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3102144" y="5477774"/>
            <a:ext cx="6039134" cy="400110"/>
          </a:xfrm>
          <a:prstGeom prst="rect">
            <a:avLst/>
          </a:prstGeom>
        </p:spPr>
        <p:txBody>
          <a:bodyPr wrap="square">
            <a:spAutoFit/>
          </a:bodyPr>
          <a:lstStyle/>
          <a:p>
            <a:r>
              <a:rPr lang="en-US" sz="2000" dirty="0" smtClean="0">
                <a:latin typeface="Times New Roman" panose="02020603050405020304" pitchFamily="18" charset="0"/>
                <a:cs typeface="Times New Roman" panose="02020603050405020304" pitchFamily="18" charset="0"/>
              </a:rPr>
              <a:t>Use Node JS read and write data (JSON file)</a:t>
            </a:r>
            <a:endParaRPr lang="en-US" sz="2000" dirty="0">
              <a:latin typeface="Times New Roman" panose="02020603050405020304" pitchFamily="18" charset="0"/>
              <a:cs typeface="Times New Roman" panose="02020603050405020304" pitchFamily="18" charset="0"/>
            </a:endParaRPr>
          </a:p>
        </p:txBody>
      </p:sp>
      <p:sp>
        <p:nvSpPr>
          <p:cNvPr id="25" name="Oval 51"/>
          <p:cNvSpPr>
            <a:spLocks noChangeArrowheads="1"/>
          </p:cNvSpPr>
          <p:nvPr/>
        </p:nvSpPr>
        <p:spPr bwMode="gray">
          <a:xfrm>
            <a:off x="2596691" y="5550144"/>
            <a:ext cx="337008"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43006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randombar(horizontal)">
                                      <p:cBhvr>
                                        <p:cTn id="36" dur="500"/>
                                        <p:tgtEl>
                                          <p:spTgt spid="15"/>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randombar(horizontal)">
                                      <p:cBhvr>
                                        <p:cTn id="44" dur="500"/>
                                        <p:tgtEl>
                                          <p:spTgt spid="17"/>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randombar(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randombar(horizontal)">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randombar(horizontal)">
                                      <p:cBhvr>
                                        <p:cTn id="68" dur="500"/>
                                        <p:tgtEl>
                                          <p:spTgt spid="2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randombar(horizontal)">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randombar(horizontal)">
                                      <p:cBhvr>
                                        <p:cTn id="76" dur="500"/>
                                        <p:tgtEl>
                                          <p:spTgt spid="25"/>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randombar(horizontal)">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10" grpId="0"/>
      <p:bldP spid="11" grpId="0"/>
      <p:bldP spid="14" grpId="0" animBg="1"/>
      <p:bldP spid="15" grpId="0" animBg="1"/>
      <p:bldP spid="12" grpId="0"/>
      <p:bldP spid="16" grpId="0"/>
      <p:bldP spid="17" grpId="0" animBg="1"/>
      <p:bldP spid="18" grpId="0"/>
      <p:bldP spid="19" grpId="0" animBg="1"/>
      <p:bldP spid="20" grpId="0"/>
      <p:bldP spid="21" grpId="0" animBg="1"/>
      <p:bldP spid="22" grpId="0"/>
      <p:bldP spid="23" grpId="0" animBg="1"/>
      <p:bldP spid="24"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218167" y="899996"/>
            <a:ext cx="2061009" cy="5337031"/>
          </a:xfrm>
          <a:prstGeom prst="downArrow">
            <a:avLst/>
          </a:prstGeom>
          <a:effectLst>
            <a:outerShdw blurRad="76200" dir="13500000" sy="23000" kx="1200000" algn="br" rotWithShape="0">
              <a:prstClr val="black">
                <a:alpha val="20000"/>
              </a:prstClr>
            </a:outerShdw>
          </a:effectLst>
          <a:scene3d>
            <a:camera prst="isometricOffAxis1Right"/>
            <a:lightRig rig="threePt" dir="t"/>
          </a:scene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D</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I</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V</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N</a:t>
            </a: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T</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G</a:t>
            </a:r>
          </a:p>
          <a:p>
            <a:pPr algn="ctr"/>
            <a:r>
              <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E</a:t>
            </a:r>
          </a:p>
          <a:p>
            <a:pPr algn="ctr"/>
            <a:r>
              <a:rPr lang="en-US" sz="2400" b="1" dirty="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a:t>
            </a:r>
            <a:endParaRPr lang="en-US" sz="2400" b="1" dirty="0" smtClean="0">
              <a:ln w="11430">
                <a:solidFill>
                  <a:schemeClr val="accent2">
                    <a:lumMod val="75000"/>
                  </a:schemeClr>
                </a:solidFill>
              </a:ln>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6" name="Oval 52"/>
          <p:cNvSpPr>
            <a:spLocks noChangeArrowheads="1"/>
          </p:cNvSpPr>
          <p:nvPr/>
        </p:nvSpPr>
        <p:spPr bwMode="gray">
          <a:xfrm>
            <a:off x="2394216" y="1646001"/>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2954740" y="1562989"/>
            <a:ext cx="6189260"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Due to limited time and knowledge, the current website only performs some basic features, not a "dynamic" website, just stopped at the "static" website.</a:t>
            </a:r>
          </a:p>
        </p:txBody>
      </p:sp>
      <p:sp>
        <p:nvSpPr>
          <p:cNvPr id="8" name="Oval 52"/>
          <p:cNvSpPr>
            <a:spLocks noChangeArrowheads="1"/>
          </p:cNvSpPr>
          <p:nvPr/>
        </p:nvSpPr>
        <p:spPr bwMode="gray">
          <a:xfrm>
            <a:off x="2394216" y="4695241"/>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 name="Rectangle 8"/>
          <p:cNvSpPr/>
          <p:nvPr/>
        </p:nvSpPr>
        <p:spPr>
          <a:xfrm>
            <a:off x="2945012" y="4630453"/>
            <a:ext cx="6189260"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Later on when the knowledge of e-commerce team will develop more web site</a:t>
            </a:r>
          </a:p>
        </p:txBody>
      </p:sp>
      <p:sp>
        <p:nvSpPr>
          <p:cNvPr id="10"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5. DISADVANCETAGES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0" y="6326154"/>
            <a:ext cx="2348074" cy="531845"/>
          </a:xfrm>
          <a:prstGeom prst="rect">
            <a:avLst/>
          </a:prstGeom>
        </p:spPr>
      </p:pic>
      <p:sp>
        <p:nvSpPr>
          <p:cNvPr id="12" name="Oval 52"/>
          <p:cNvSpPr>
            <a:spLocks noChangeArrowheads="1"/>
          </p:cNvSpPr>
          <p:nvPr/>
        </p:nvSpPr>
        <p:spPr bwMode="gray">
          <a:xfrm>
            <a:off x="2403944" y="2586272"/>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2964468" y="2503260"/>
            <a:ext cx="6189260"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Because using AngularJS to make SPA so first loading is slow and code are very complex and not clean (just because we don’t have experience in coding with AngularJS and make many mistakes)</a:t>
            </a:r>
            <a:endParaRPr lang="en-US" sz="2000" dirty="0">
              <a:latin typeface="Times New Roman" panose="02020603050405020304" pitchFamily="18" charset="0"/>
              <a:cs typeface="Times New Roman" panose="02020603050405020304" pitchFamily="18" charset="0"/>
            </a:endParaRPr>
          </a:p>
        </p:txBody>
      </p:sp>
      <p:sp>
        <p:nvSpPr>
          <p:cNvPr id="14" name="Oval 52"/>
          <p:cNvSpPr>
            <a:spLocks noChangeArrowheads="1"/>
          </p:cNvSpPr>
          <p:nvPr/>
        </p:nvSpPr>
        <p:spPr bwMode="gray">
          <a:xfrm>
            <a:off x="2404638" y="3927122"/>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955434" y="3862334"/>
            <a:ext cx="6189260" cy="400110"/>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Working with Node JS in 1</a:t>
            </a:r>
            <a:r>
              <a:rPr lang="en-US" sz="2000" baseline="30000" dirty="0" smtClean="0">
                <a:latin typeface="Times New Roman" panose="02020603050405020304" pitchFamily="18" charset="0"/>
                <a:cs typeface="Times New Roman" panose="02020603050405020304" pitchFamily="18" charset="0"/>
              </a:rPr>
              <a:t>st</a:t>
            </a:r>
            <a:r>
              <a:rPr lang="en-US" sz="2000" dirty="0" smtClean="0">
                <a:latin typeface="Times New Roman" panose="02020603050405020304" pitchFamily="18" charset="0"/>
                <a:cs typeface="Times New Roman" panose="02020603050405020304" pitchFamily="18" charset="0"/>
              </a:rPr>
              <a:t> time.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40024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randombar(horizontal)">
                                      <p:cBhvr>
                                        <p:cTn id="29" dur="500"/>
                                        <p:tgtEl>
                                          <p:spTgt spid="12"/>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randombar(horizontal)">
                                      <p:cBhvr>
                                        <p:cTn id="45" dur="500"/>
                                        <p:tgtEl>
                                          <p:spTgt spid="8"/>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randombar(horizontal)">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p:bldP spid="10" grpId="0"/>
      <p:bldP spid="12" grpId="0" animBg="1"/>
      <p:bldP spid="13" grpId="0"/>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2727" y="1290073"/>
            <a:ext cx="8050697" cy="1815882"/>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the future, learning more about back-end groups will try to make the site more website-driven and become a bustling online shopping destination to serve the needs of all.</a:t>
            </a:r>
          </a:p>
        </p:txBody>
      </p:sp>
      <p:sp>
        <p:nvSpPr>
          <p:cNvPr id="5"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5. DISADVANCETAGES</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472986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1146"/>
            <a:ext cx="9144000" cy="4997884"/>
          </a:xfrm>
          <a:prstGeom prst="rect">
            <a:avLst/>
          </a:prstGeom>
        </p:spPr>
      </p:pic>
    </p:spTree>
    <p:extLst>
      <p:ext uri="{BB962C8B-B14F-4D97-AF65-F5344CB8AC3E}">
        <p14:creationId xmlns:p14="http://schemas.microsoft.com/office/powerpoint/2010/main" val="32200462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48074" y="1123015"/>
            <a:ext cx="4966053" cy="540836"/>
            <a:chOff x="2348074" y="1123015"/>
            <a:chExt cx="4966053" cy="540836"/>
          </a:xfrm>
        </p:grpSpPr>
        <p:sp>
          <p:nvSpPr>
            <p:cNvPr id="8" name="AutoShape 45"/>
            <p:cNvSpPr>
              <a:spLocks noChangeArrowheads="1"/>
            </p:cNvSpPr>
            <p:nvPr/>
          </p:nvSpPr>
          <p:spPr bwMode="gray">
            <a:xfrm>
              <a:off x="2348074" y="1123015"/>
              <a:ext cx="4276885" cy="540836"/>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9" name="Rectangle 46"/>
            <p:cNvSpPr>
              <a:spLocks noChangeArrowheads="1"/>
            </p:cNvSpPr>
            <p:nvPr/>
          </p:nvSpPr>
          <p:spPr bwMode="auto">
            <a:xfrm>
              <a:off x="3863227" y="1162600"/>
              <a:ext cx="3450900" cy="461665"/>
            </a:xfrm>
            <a:prstGeom prst="rect">
              <a:avLst/>
            </a:prstGeom>
            <a:noFill/>
            <a:ln w="9525">
              <a:noFill/>
              <a:miter lim="800000"/>
              <a:headEnd/>
              <a:tailEnd/>
            </a:ln>
            <a:effectLst/>
          </p:spPr>
          <p:txBody>
            <a:bodyPr wrap="square">
              <a:spAutoFit/>
            </a:bodyPr>
            <a:lstStyle/>
            <a:p>
              <a:pPr lvl="0"/>
              <a:r>
                <a:rPr lang="en-US" sz="2400" b="1" dirty="0">
                  <a:latin typeface="Times New Roman" panose="02020603050405020304" pitchFamily="18" charset="0"/>
                  <a:cs typeface="Times New Roman" panose="02020603050405020304" pitchFamily="18" charset="0"/>
                </a:rPr>
                <a:t>Practical basis 	</a:t>
              </a:r>
            </a:p>
          </p:txBody>
        </p:sp>
        <p:sp>
          <p:nvSpPr>
            <p:cNvPr id="12" name="Oval 51"/>
            <p:cNvSpPr>
              <a:spLocks noChangeArrowheads="1"/>
            </p:cNvSpPr>
            <p:nvPr/>
          </p:nvSpPr>
          <p:spPr bwMode="gray">
            <a:xfrm>
              <a:off x="3274098" y="1237227"/>
              <a:ext cx="384070" cy="31241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smtClean="0">
                  <a:solidFill>
                    <a:schemeClr val="bg1"/>
                  </a:solidFill>
                  <a:latin typeface="Times New Roman" panose="02020603050405020304" pitchFamily="18" charset="0"/>
                  <a:cs typeface="Times New Roman" panose="02020603050405020304" pitchFamily="18" charset="0"/>
                </a:rPr>
                <a:t>1</a:t>
              </a:r>
              <a:endParaRPr lang="en-US" b="1">
                <a:solidFill>
                  <a:schemeClr val="bg1"/>
                </a:solidFill>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2632236" y="1809160"/>
            <a:ext cx="6024278" cy="615988"/>
            <a:chOff x="2632236" y="1809160"/>
            <a:chExt cx="6024278" cy="615988"/>
          </a:xfrm>
        </p:grpSpPr>
        <p:sp>
          <p:nvSpPr>
            <p:cNvPr id="10" name="AutoShape 47"/>
            <p:cNvSpPr>
              <a:spLocks noChangeArrowheads="1"/>
            </p:cNvSpPr>
            <p:nvPr/>
          </p:nvSpPr>
          <p:spPr bwMode="gray">
            <a:xfrm>
              <a:off x="2632236" y="1809160"/>
              <a:ext cx="6024278" cy="61598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dirty="0">
                <a:latin typeface="Times New Roman" panose="02020603050405020304" pitchFamily="18" charset="0"/>
                <a:cs typeface="Times New Roman" panose="02020603050405020304" pitchFamily="18" charset="0"/>
              </a:endParaRPr>
            </a:p>
          </p:txBody>
        </p:sp>
        <p:sp>
          <p:nvSpPr>
            <p:cNvPr id="13" name="Oval 52"/>
            <p:cNvSpPr>
              <a:spLocks noChangeArrowheads="1"/>
            </p:cNvSpPr>
            <p:nvPr/>
          </p:nvSpPr>
          <p:spPr bwMode="gray">
            <a:xfrm>
              <a:off x="3923059" y="1968193"/>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2</a:t>
              </a:r>
            </a:p>
          </p:txBody>
        </p:sp>
        <p:sp>
          <p:nvSpPr>
            <p:cNvPr id="19" name="Rectangle 46"/>
            <p:cNvSpPr>
              <a:spLocks noChangeArrowheads="1"/>
            </p:cNvSpPr>
            <p:nvPr/>
          </p:nvSpPr>
          <p:spPr bwMode="auto">
            <a:xfrm>
              <a:off x="4378449" y="1894797"/>
              <a:ext cx="3138686" cy="461665"/>
            </a:xfrm>
            <a:prstGeom prst="rect">
              <a:avLst/>
            </a:prstGeom>
            <a:noFill/>
            <a:ln w="9525">
              <a:noFill/>
              <a:miter lim="800000"/>
              <a:headEnd/>
              <a:tailEnd/>
            </a:ln>
            <a:effectLst/>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Introduce</a:t>
              </a:r>
              <a:endParaRPr lang="en-US" sz="2400" dirty="0">
                <a:latin typeface="Times New Roman" panose="02020603050405020304" pitchFamily="18" charset="0"/>
                <a:cs typeface="Times New Roman" panose="02020603050405020304" pitchFamily="18" charset="0"/>
              </a:endParaRPr>
            </a:p>
          </p:txBody>
        </p:sp>
      </p:grpSp>
      <p:grpSp>
        <p:nvGrpSpPr>
          <p:cNvPr id="34" name="Group 33"/>
          <p:cNvGrpSpPr/>
          <p:nvPr/>
        </p:nvGrpSpPr>
        <p:grpSpPr>
          <a:xfrm>
            <a:off x="2639174" y="2564397"/>
            <a:ext cx="6091991" cy="576367"/>
            <a:chOff x="2639174" y="2564397"/>
            <a:chExt cx="6091991" cy="576367"/>
          </a:xfrm>
        </p:grpSpPr>
        <p:sp>
          <p:nvSpPr>
            <p:cNvPr id="11" name="AutoShape 49"/>
            <p:cNvSpPr>
              <a:spLocks noChangeArrowheads="1"/>
            </p:cNvSpPr>
            <p:nvPr/>
          </p:nvSpPr>
          <p:spPr bwMode="gray">
            <a:xfrm>
              <a:off x="2639174" y="2564397"/>
              <a:ext cx="6017340" cy="576367"/>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4" name="Oval 53"/>
            <p:cNvSpPr>
              <a:spLocks noChangeArrowheads="1"/>
            </p:cNvSpPr>
            <p:nvPr/>
          </p:nvSpPr>
          <p:spPr bwMode="gray">
            <a:xfrm>
              <a:off x="4186414" y="2705558"/>
              <a:ext cx="384070" cy="31487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3</a:t>
              </a:r>
            </a:p>
          </p:txBody>
        </p:sp>
        <p:sp>
          <p:nvSpPr>
            <p:cNvPr id="20" name="Rectangle 46"/>
            <p:cNvSpPr>
              <a:spLocks noChangeArrowheads="1"/>
            </p:cNvSpPr>
            <p:nvPr/>
          </p:nvSpPr>
          <p:spPr bwMode="auto">
            <a:xfrm>
              <a:off x="4668051" y="2627159"/>
              <a:ext cx="4063114" cy="461665"/>
            </a:xfrm>
            <a:prstGeom prst="rect">
              <a:avLst/>
            </a:prstGeom>
            <a:noFill/>
            <a:ln w="9525">
              <a:noFill/>
              <a:miter lim="800000"/>
              <a:headEnd/>
              <a:tailEnd/>
            </a:ln>
            <a:effec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Feature of Website</a:t>
              </a:r>
              <a:endParaRPr lang="en-US" sz="2400" b="1" dirty="0">
                <a:latin typeface="Times New Roman" panose="02020603050405020304" pitchFamily="18" charset="0"/>
                <a:cs typeface="Times New Roman" panose="02020603050405020304" pitchFamily="18" charset="0"/>
              </a:endParaRPr>
            </a:p>
          </p:txBody>
        </p:sp>
      </p:grpSp>
      <p:grpSp>
        <p:nvGrpSpPr>
          <p:cNvPr id="36" name="Group 35"/>
          <p:cNvGrpSpPr/>
          <p:nvPr/>
        </p:nvGrpSpPr>
        <p:grpSpPr>
          <a:xfrm>
            <a:off x="2681059" y="4076855"/>
            <a:ext cx="5975459" cy="651283"/>
            <a:chOff x="2681059" y="4076855"/>
            <a:chExt cx="5975459" cy="651283"/>
          </a:xfrm>
        </p:grpSpPr>
        <p:sp>
          <p:nvSpPr>
            <p:cNvPr id="31" name="AutoShape 54"/>
            <p:cNvSpPr>
              <a:spLocks noChangeArrowheads="1"/>
            </p:cNvSpPr>
            <p:nvPr/>
          </p:nvSpPr>
          <p:spPr bwMode="gray">
            <a:xfrm>
              <a:off x="2681059" y="4076855"/>
              <a:ext cx="5975456" cy="651283"/>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21" name="Rectangle 46"/>
            <p:cNvSpPr>
              <a:spLocks noChangeArrowheads="1"/>
            </p:cNvSpPr>
            <p:nvPr/>
          </p:nvSpPr>
          <p:spPr bwMode="auto">
            <a:xfrm>
              <a:off x="4307130" y="4138063"/>
              <a:ext cx="4349388" cy="461665"/>
            </a:xfrm>
            <a:prstGeom prst="rect">
              <a:avLst/>
            </a:prstGeom>
            <a:noFill/>
            <a:ln w="9525">
              <a:noFill/>
              <a:miter lim="800000"/>
              <a:headEnd/>
              <a:tailEnd/>
            </a:ln>
            <a:effectLst/>
          </p:spPr>
          <p:txBody>
            <a:bodyPr wrap="square">
              <a:spAutoFit/>
            </a:bodyPr>
            <a:lstStyle/>
            <a:p>
              <a:pPr lvl="0"/>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Advantages A</a:t>
              </a:r>
              <a:r>
                <a:rPr lang="en-US" sz="2400" b="1" dirty="0" smtClean="0">
                  <a:latin typeface="Times New Roman" panose="02020603050405020304" pitchFamily="18" charset="0"/>
                  <a:cs typeface="Times New Roman" panose="02020603050405020304" pitchFamily="18" charset="0"/>
                </a:rPr>
                <a:t>nd Disadvantages</a:t>
              </a:r>
              <a:endParaRPr lang="en-US" sz="2400" b="1" dirty="0">
                <a:solidFill>
                  <a:srgbClr val="000000"/>
                </a:solidFill>
                <a:latin typeface="Times New Roman" panose="02020603050405020304" pitchFamily="18" charset="0"/>
                <a:cs typeface="Times New Roman" panose="02020603050405020304" pitchFamily="18" charset="0"/>
              </a:endParaRPr>
            </a:p>
          </p:txBody>
        </p:sp>
        <p:sp>
          <p:nvSpPr>
            <p:cNvPr id="32" name="Oval 51"/>
            <p:cNvSpPr>
              <a:spLocks noChangeArrowheads="1"/>
            </p:cNvSpPr>
            <p:nvPr/>
          </p:nvSpPr>
          <p:spPr bwMode="gray">
            <a:xfrm>
              <a:off x="3923059" y="4165989"/>
              <a:ext cx="385092" cy="373142"/>
            </a:xfrm>
            <a:prstGeom prst="ellipse">
              <a:avLst/>
            </a:prstGeom>
            <a:gradFill rotWithShape="1">
              <a:gsLst>
                <a:gs pos="0">
                  <a:schemeClr val="accent1"/>
                </a:gs>
                <a:gs pos="100000">
                  <a:schemeClr val="accent1">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5</a:t>
              </a:r>
            </a:p>
          </p:txBody>
        </p:sp>
      </p:grpSp>
      <p:grpSp>
        <p:nvGrpSpPr>
          <p:cNvPr id="37" name="Group 36"/>
          <p:cNvGrpSpPr/>
          <p:nvPr/>
        </p:nvGrpSpPr>
        <p:grpSpPr>
          <a:xfrm>
            <a:off x="2348074" y="4867496"/>
            <a:ext cx="4342495" cy="615988"/>
            <a:chOff x="2348074" y="4867496"/>
            <a:chExt cx="4342495" cy="615988"/>
          </a:xfrm>
        </p:grpSpPr>
        <p:sp>
          <p:nvSpPr>
            <p:cNvPr id="65" name="AutoShape 47"/>
            <p:cNvSpPr>
              <a:spLocks noChangeArrowheads="1"/>
            </p:cNvSpPr>
            <p:nvPr/>
          </p:nvSpPr>
          <p:spPr bwMode="gray">
            <a:xfrm>
              <a:off x="2348074" y="4867496"/>
              <a:ext cx="4342495" cy="615988"/>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66" name="Oval 52"/>
            <p:cNvSpPr>
              <a:spLocks noChangeArrowheads="1"/>
            </p:cNvSpPr>
            <p:nvPr/>
          </p:nvSpPr>
          <p:spPr bwMode="gray">
            <a:xfrm>
              <a:off x="3479157" y="5001134"/>
              <a:ext cx="384070" cy="314872"/>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dirty="0">
                  <a:solidFill>
                    <a:schemeClr val="bg1"/>
                  </a:solidFill>
                  <a:latin typeface="Times New Roman" panose="02020603050405020304" pitchFamily="18" charset="0"/>
                  <a:cs typeface="Times New Roman" panose="02020603050405020304" pitchFamily="18" charset="0"/>
                </a:rPr>
                <a:t>6</a:t>
              </a:r>
            </a:p>
          </p:txBody>
        </p:sp>
        <p:sp>
          <p:nvSpPr>
            <p:cNvPr id="67" name="Rectangle 66"/>
            <p:cNvSpPr/>
            <p:nvPr/>
          </p:nvSpPr>
          <p:spPr>
            <a:xfrm>
              <a:off x="3950336" y="4917053"/>
              <a:ext cx="1911101"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Development</a:t>
              </a:r>
              <a:endParaRPr lang="en-US" sz="2400" b="1" dirty="0">
                <a:latin typeface="Times New Roman" panose="02020603050405020304" pitchFamily="18" charset="0"/>
                <a:cs typeface="Times New Roman" panose="02020603050405020304" pitchFamily="18" charset="0"/>
              </a:endParaRPr>
            </a:p>
          </p:txBody>
        </p:sp>
      </p:grpSp>
      <p:grpSp>
        <p:nvGrpSpPr>
          <p:cNvPr id="35" name="Group 34"/>
          <p:cNvGrpSpPr/>
          <p:nvPr/>
        </p:nvGrpSpPr>
        <p:grpSpPr>
          <a:xfrm>
            <a:off x="3418802" y="3308813"/>
            <a:ext cx="5237712" cy="657221"/>
            <a:chOff x="3418802" y="3308813"/>
            <a:chExt cx="5237712" cy="657221"/>
          </a:xfrm>
        </p:grpSpPr>
        <p:sp>
          <p:nvSpPr>
            <p:cNvPr id="15" name="AutoShape 54"/>
            <p:cNvSpPr>
              <a:spLocks noChangeArrowheads="1"/>
            </p:cNvSpPr>
            <p:nvPr/>
          </p:nvSpPr>
          <p:spPr bwMode="gray">
            <a:xfrm>
              <a:off x="3418802" y="3308813"/>
              <a:ext cx="5237712" cy="657221"/>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8" name="Oval 56"/>
            <p:cNvSpPr>
              <a:spLocks noChangeArrowheads="1"/>
            </p:cNvSpPr>
            <p:nvPr/>
          </p:nvSpPr>
          <p:spPr bwMode="gray">
            <a:xfrm>
              <a:off x="4230326" y="3468854"/>
              <a:ext cx="389892" cy="337136"/>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r>
                <a:rPr lang="en-US" b="1">
                  <a:solidFill>
                    <a:schemeClr val="bg1"/>
                  </a:solidFill>
                  <a:latin typeface="Times New Roman" panose="02020603050405020304" pitchFamily="18" charset="0"/>
                  <a:cs typeface="Times New Roman" panose="02020603050405020304" pitchFamily="18" charset="0"/>
                </a:rPr>
                <a:t>4</a:t>
              </a:r>
            </a:p>
          </p:txBody>
        </p:sp>
        <p:sp>
          <p:nvSpPr>
            <p:cNvPr id="70" name="Rectangle 69"/>
            <p:cNvSpPr/>
            <p:nvPr/>
          </p:nvSpPr>
          <p:spPr>
            <a:xfrm>
              <a:off x="4679096" y="3406589"/>
              <a:ext cx="2500043"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Website Interface</a:t>
              </a:r>
              <a:endParaRPr lang="en-US" sz="2400" b="1" dirty="0">
                <a:latin typeface="Times New Roman" panose="02020603050405020304" pitchFamily="18" charset="0"/>
                <a:cs typeface="Times New Roman" panose="02020603050405020304" pitchFamily="18" charset="0"/>
              </a:endParaRPr>
            </a:p>
          </p:txBody>
        </p:sp>
      </p:grpSp>
      <p:pic>
        <p:nvPicPr>
          <p:cNvPr id="3" name="Picture 2"/>
          <p:cNvPicPr>
            <a:picLocks noChangeAspect="1"/>
          </p:cNvPicPr>
          <p:nvPr/>
        </p:nvPicPr>
        <p:blipFill>
          <a:blip r:embed="rId2"/>
          <a:stretch>
            <a:fillRect/>
          </a:stretch>
        </p:blipFill>
        <p:spPr>
          <a:xfrm>
            <a:off x="0" y="6326154"/>
            <a:ext cx="2348074" cy="531845"/>
          </a:xfrm>
          <a:prstGeom prst="rect">
            <a:avLst/>
          </a:prstGeom>
        </p:spPr>
      </p:pic>
      <p:grpSp>
        <p:nvGrpSpPr>
          <p:cNvPr id="38" name="Group 37"/>
          <p:cNvGrpSpPr/>
          <p:nvPr/>
        </p:nvGrpSpPr>
        <p:grpSpPr>
          <a:xfrm>
            <a:off x="113939" y="1789653"/>
            <a:ext cx="3689551" cy="2928850"/>
            <a:chOff x="113939" y="1789653"/>
            <a:chExt cx="3689551" cy="2928850"/>
          </a:xfrm>
        </p:grpSpPr>
        <p:grpSp>
          <p:nvGrpSpPr>
            <p:cNvPr id="16" name="Group 60"/>
            <p:cNvGrpSpPr>
              <a:grpSpLocks/>
            </p:cNvGrpSpPr>
            <p:nvPr/>
          </p:nvGrpSpPr>
          <p:grpSpPr bwMode="auto">
            <a:xfrm>
              <a:off x="113939" y="1789653"/>
              <a:ext cx="3689551" cy="2928850"/>
              <a:chOff x="192" y="1835"/>
              <a:chExt cx="1572" cy="1277"/>
            </a:xfrm>
          </p:grpSpPr>
          <p:sp>
            <p:nvSpPr>
              <p:cNvPr id="22" name="Oval 61"/>
              <p:cNvSpPr>
                <a:spLocks noChangeArrowheads="1"/>
              </p:cNvSpPr>
              <p:nvPr/>
            </p:nvSpPr>
            <p:spPr bwMode="gray">
              <a:xfrm>
                <a:off x="192" y="2318"/>
                <a:ext cx="111" cy="2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en-US">
                  <a:latin typeface="Times New Roman" panose="02020603050405020304" pitchFamily="18" charset="0"/>
                  <a:cs typeface="Times New Roman" panose="02020603050405020304" pitchFamily="18" charset="0"/>
                </a:endParaRPr>
              </a:p>
            </p:txBody>
          </p:sp>
          <p:sp>
            <p:nvSpPr>
              <p:cNvPr id="23" name="Oval 62"/>
              <p:cNvSpPr>
                <a:spLocks noChangeArrowheads="1"/>
              </p:cNvSpPr>
              <p:nvPr/>
            </p:nvSpPr>
            <p:spPr bwMode="gray">
              <a:xfrm>
                <a:off x="303" y="2358"/>
                <a:ext cx="1461" cy="2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4" name="Oval 63"/>
              <p:cNvSpPr>
                <a:spLocks noChangeArrowheads="1"/>
              </p:cNvSpPr>
              <p:nvPr/>
            </p:nvSpPr>
            <p:spPr bwMode="gray">
              <a:xfrm>
                <a:off x="288" y="2372"/>
                <a:ext cx="1461" cy="226"/>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5" name="Oval 64"/>
              <p:cNvSpPr>
                <a:spLocks noChangeArrowheads="1"/>
              </p:cNvSpPr>
              <p:nvPr/>
            </p:nvSpPr>
            <p:spPr bwMode="gray">
              <a:xfrm>
                <a:off x="375" y="2359"/>
                <a:ext cx="1317" cy="226"/>
              </a:xfrm>
              <a:prstGeom prst="ellipse">
                <a:avLst/>
              </a:prstGeom>
              <a:solidFill>
                <a:srgbClr val="000000"/>
              </a:solidFill>
              <a:ln w="38100" algn="ctr">
                <a:noFill/>
                <a:round/>
                <a:headEnd/>
                <a:tailEnd/>
              </a:ln>
              <a:effectLst/>
            </p:spPr>
            <p:txBody>
              <a:bodyPr anchor="ctr">
                <a:spAutoFit/>
              </a:bodyPr>
              <a:lstStyle/>
              <a:p>
                <a:endParaRPr lang="en-US">
                  <a:latin typeface="Times New Roman" panose="02020603050405020304" pitchFamily="18" charset="0"/>
                  <a:cs typeface="Times New Roman" panose="02020603050405020304" pitchFamily="18" charset="0"/>
                </a:endParaRPr>
              </a:p>
            </p:txBody>
          </p:sp>
          <p:sp>
            <p:nvSpPr>
              <p:cNvPr id="26" name="Oval 65"/>
              <p:cNvSpPr>
                <a:spLocks noChangeArrowheads="1"/>
              </p:cNvSpPr>
              <p:nvPr/>
            </p:nvSpPr>
            <p:spPr bwMode="gray">
              <a:xfrm>
                <a:off x="396" y="1835"/>
                <a:ext cx="1276" cy="127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7" name="Oval 66"/>
              <p:cNvSpPr>
                <a:spLocks noChangeArrowheads="1"/>
              </p:cNvSpPr>
              <p:nvPr/>
            </p:nvSpPr>
            <p:spPr bwMode="gray">
              <a:xfrm>
                <a:off x="412" y="1842"/>
                <a:ext cx="1246" cy="1246"/>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8" name="Oval 67"/>
              <p:cNvSpPr>
                <a:spLocks noChangeArrowheads="1"/>
              </p:cNvSpPr>
              <p:nvPr/>
            </p:nvSpPr>
            <p:spPr bwMode="gray">
              <a:xfrm>
                <a:off x="426" y="1854"/>
                <a:ext cx="1184" cy="1164"/>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n-US">
                  <a:latin typeface="Times New Roman" panose="02020603050405020304" pitchFamily="18" charset="0"/>
                  <a:cs typeface="Times New Roman" panose="02020603050405020304" pitchFamily="18" charset="0"/>
                </a:endParaRPr>
              </a:p>
            </p:txBody>
          </p:sp>
          <p:sp>
            <p:nvSpPr>
              <p:cNvPr id="29" name="Oval 68"/>
              <p:cNvSpPr>
                <a:spLocks noChangeArrowheads="1"/>
              </p:cNvSpPr>
              <p:nvPr/>
            </p:nvSpPr>
            <p:spPr bwMode="gray">
              <a:xfrm>
                <a:off x="498" y="1908"/>
                <a:ext cx="1053" cy="94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horz" wrap="none" anchor="ctr"/>
              <a:lstStyle/>
              <a:p>
                <a:endParaRPr lang="en-US" sz="2400">
                  <a:latin typeface="Times New Roman" panose="02020603050405020304" pitchFamily="18" charset="0"/>
                  <a:cs typeface="Times New Roman" panose="02020603050405020304" pitchFamily="18" charset="0"/>
                </a:endParaRPr>
              </a:p>
            </p:txBody>
          </p:sp>
          <p:sp>
            <p:nvSpPr>
              <p:cNvPr id="30" name="Text Box 69"/>
              <p:cNvSpPr txBox="1">
                <a:spLocks noChangeArrowheads="1"/>
              </p:cNvSpPr>
              <p:nvPr/>
            </p:nvSpPr>
            <p:spPr bwMode="gray">
              <a:xfrm>
                <a:off x="383" y="2160"/>
                <a:ext cx="1297" cy="208"/>
              </a:xfrm>
              <a:prstGeom prst="rect">
                <a:avLst/>
              </a:prstGeom>
              <a:noFill/>
              <a:ln w="9525">
                <a:noFill/>
                <a:miter lim="800000"/>
                <a:headEnd/>
                <a:tailEnd/>
              </a:ln>
              <a:effectLst/>
            </p:spPr>
            <p:txBody>
              <a:bodyPr>
                <a:spAutoFit/>
              </a:bodyPr>
              <a:lstStyle/>
              <a:p>
                <a:endParaRPr lang="en-US" sz="2500" i="1">
                  <a:solidFill>
                    <a:srgbClr val="000000"/>
                  </a:solidFill>
                  <a:latin typeface="Times New Roman" panose="02020603050405020304" pitchFamily="18" charset="0"/>
                  <a:cs typeface="Times New Roman" panose="02020603050405020304" pitchFamily="18" charset="0"/>
                </a:endParaRPr>
              </a:p>
            </p:txBody>
          </p:sp>
        </p:grpSp>
        <p:sp>
          <p:nvSpPr>
            <p:cNvPr id="17" name="Rectangle 16"/>
            <p:cNvSpPr/>
            <p:nvPr/>
          </p:nvSpPr>
          <p:spPr>
            <a:xfrm>
              <a:off x="647730" y="2747063"/>
              <a:ext cx="2809731" cy="830996"/>
            </a:xfrm>
            <a:prstGeom prst="rect">
              <a:avLst/>
            </a:prstGeom>
          </p:spPr>
          <p:txBody>
            <a:bodyPr wrap="square">
              <a:spAutoFit/>
            </a:bodyPr>
            <a:lstStyle/>
            <a:p>
              <a:pPr algn="ctr"/>
              <a:r>
                <a:rPr lang="en-US" sz="4800" b="1" dirty="0" smtClean="0">
                  <a:solidFill>
                    <a:srgbClr val="C00000"/>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Content</a:t>
              </a:r>
              <a:endParaRPr lang="en-US" sz="4800" b="1" dirty="0">
                <a:solidFill>
                  <a:srgbClr val="C00000"/>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1509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03958"/>
            <a:ext cx="9144000" cy="609600"/>
          </a:xfrm>
        </p:spPr>
        <p:txBody>
          <a:bodyPr>
            <a:norm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1. PRACTICAL BASIS:</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8" name="Rectangle 7"/>
          <p:cNvSpPr/>
          <p:nvPr/>
        </p:nvSpPr>
        <p:spPr>
          <a:xfrm>
            <a:off x="428017" y="1114575"/>
            <a:ext cx="8225649" cy="2308324"/>
          </a:xfrm>
          <a:prstGeom prst="rect">
            <a:avLst/>
          </a:prstGeom>
        </p:spPr>
        <p:txBody>
          <a:bodyPr wrap="square">
            <a:spAutoFit/>
          </a:bodyPr>
          <a:lstStyle/>
          <a:p>
            <a:pPr marL="342900" indent="-342900" algn="just">
              <a:buFontTx/>
              <a:buChar char="-"/>
            </a:pPr>
            <a:r>
              <a:rPr lang="en-US" sz="3600" dirty="0">
                <a:latin typeface="Times New Roman" panose="02020603050405020304" pitchFamily="18" charset="0"/>
                <a:cs typeface="Times New Roman" panose="02020603050405020304" pitchFamily="18" charset="0"/>
              </a:rPr>
              <a:t>Need</a:t>
            </a:r>
          </a:p>
          <a:p>
            <a:pPr marL="342900" indent="-342900" algn="just">
              <a:buFontTx/>
              <a:buChar char="-"/>
            </a:pPr>
            <a:r>
              <a:rPr lang="en-US" sz="3600" dirty="0">
                <a:latin typeface="Times New Roman" panose="02020603050405020304" pitchFamily="18" charset="0"/>
                <a:cs typeface="Times New Roman" panose="02020603050405020304" pitchFamily="18" charset="0"/>
              </a:rPr>
              <a:t>Supply</a:t>
            </a:r>
          </a:p>
          <a:p>
            <a:pPr marL="342900" indent="-342900" algn="just">
              <a:buFontTx/>
              <a:buChar char="-"/>
            </a:pPr>
            <a:r>
              <a:rPr lang="en-US" sz="3600" dirty="0">
                <a:latin typeface="Times New Roman" panose="02020603050405020304" pitchFamily="18" charset="0"/>
                <a:cs typeface="Times New Roman" panose="02020603050405020304" pitchFamily="18" charset="0"/>
              </a:rPr>
              <a:t>Pioneers</a:t>
            </a:r>
          </a:p>
          <a:p>
            <a:pPr marL="342900" indent="-342900" algn="just">
              <a:buFontTx/>
              <a:buChar char="-"/>
            </a:pPr>
            <a:r>
              <a:rPr lang="en-US" sz="3600" dirty="0">
                <a:latin typeface="Times New Roman" panose="02020603050405020304" pitchFamily="18" charset="0"/>
                <a:cs typeface="Times New Roman" panose="02020603050405020304" pitchFamily="18" charset="0"/>
              </a:rPr>
              <a:t>Team</a:t>
            </a:r>
          </a:p>
        </p:txBody>
      </p:sp>
      <p:sp>
        <p:nvSpPr>
          <p:cNvPr id="10" name="Right Arrow 9"/>
          <p:cNvSpPr/>
          <p:nvPr/>
        </p:nvSpPr>
        <p:spPr>
          <a:xfrm>
            <a:off x="166649" y="4434533"/>
            <a:ext cx="516836" cy="35780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ounded Rectangle 10"/>
          <p:cNvSpPr/>
          <p:nvPr/>
        </p:nvSpPr>
        <p:spPr>
          <a:xfrm>
            <a:off x="683485" y="4124086"/>
            <a:ext cx="8421393" cy="147860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i="1" dirty="0">
                <a:solidFill>
                  <a:srgbClr val="002060"/>
                </a:solidFill>
                <a:latin typeface="Times New Roman" panose="02020603050405020304" pitchFamily="18" charset="0"/>
                <a:cs typeface="Times New Roman" panose="02020603050405020304" pitchFamily="18" charset="0"/>
              </a:rPr>
              <a:t>Derived from shopping needs for beauty care</a:t>
            </a:r>
          </a:p>
        </p:txBody>
      </p:sp>
      <p:pic>
        <p:nvPicPr>
          <p:cNvPr id="7" name="Picture 6"/>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4193388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277144"/>
            <a:ext cx="9144000" cy="609600"/>
          </a:xfrm>
        </p:spPr>
        <p:txBody>
          <a:bodyPr>
            <a:normAutofit/>
          </a:bodyPr>
          <a:lstStyle/>
          <a:p>
            <a:r>
              <a:rPr lang="en-US" sz="3200" dirty="0" smtClean="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2. INTRODUCE</a:t>
            </a:r>
            <a:endParaRPr lang="en-US" sz="3200"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
        <p:nvSpPr>
          <p:cNvPr id="8" name="Rectangle 7"/>
          <p:cNvSpPr/>
          <p:nvPr/>
        </p:nvSpPr>
        <p:spPr>
          <a:xfrm>
            <a:off x="623274" y="886744"/>
            <a:ext cx="7878416" cy="3970318"/>
          </a:xfrm>
          <a:prstGeom prst="rect">
            <a:avLst/>
          </a:prstGeom>
        </p:spPr>
        <p:txBody>
          <a:bodyPr wrap="square">
            <a:spAutoFit/>
          </a:bodyPr>
          <a:lstStyle/>
          <a:p>
            <a:pPr marL="342900" indent="-342900" algn="just">
              <a:buFontTx/>
              <a:buChar char="-"/>
            </a:pPr>
            <a:r>
              <a:rPr lang="en-US" sz="3600" dirty="0">
                <a:latin typeface="Times New Roman" panose="02020603050405020304" pitchFamily="18" charset="0"/>
                <a:cs typeface="Times New Roman" panose="02020603050405020304" pitchFamily="18" charset="0"/>
              </a:rPr>
              <a:t>Convenience for customers.</a:t>
            </a:r>
          </a:p>
          <a:p>
            <a:pPr marL="342900" indent="-342900" algn="just">
              <a:buFontTx/>
              <a:buChar char="-"/>
            </a:pPr>
            <a:r>
              <a:rPr lang="en-US" sz="3600" dirty="0">
                <a:latin typeface="Times New Roman" panose="02020603050405020304" pitchFamily="18" charset="0"/>
                <a:cs typeface="Times New Roman" panose="02020603050405020304" pitchFamily="18" charset="0"/>
              </a:rPr>
              <a:t>Variety of code samples</a:t>
            </a:r>
          </a:p>
          <a:p>
            <a:pPr marL="342900" indent="-342900" algn="just">
              <a:buFontTx/>
              <a:buChar char="-"/>
            </a:pPr>
            <a:r>
              <a:rPr lang="en-US" sz="3600" dirty="0">
                <a:latin typeface="Times New Roman" panose="02020603050405020304" pitchFamily="18" charset="0"/>
                <a:cs typeface="Times New Roman" panose="02020603050405020304" pitchFamily="18" charset="0"/>
              </a:rPr>
              <a:t>Connect to the internet </a:t>
            </a:r>
            <a:r>
              <a:rPr lang="en-US" sz="3600" dirty="0" smtClean="0">
                <a:latin typeface="Times New Roman" panose="02020603050405020304" pitchFamily="18" charset="0"/>
                <a:cs typeface="Times New Roman" panose="02020603050405020304" pitchFamily="18" charset="0"/>
              </a:rPr>
              <a:t>&amp; </a:t>
            </a:r>
            <a:r>
              <a:rPr lang="en-US" sz="3600" dirty="0">
                <a:latin typeface="Times New Roman" panose="02020603050405020304" pitchFamily="18" charset="0"/>
                <a:cs typeface="Times New Roman" panose="02020603050405020304" pitchFamily="18" charset="0"/>
              </a:rPr>
              <a:t>Buy from anywhere</a:t>
            </a:r>
          </a:p>
          <a:p>
            <a:pPr marL="342900" indent="-342900" algn="just">
              <a:buFontTx/>
              <a:buChar char="-"/>
            </a:pPr>
            <a:r>
              <a:rPr lang="en-US" sz="3600" dirty="0">
                <a:latin typeface="Times New Roman" panose="02020603050405020304" pitchFamily="18" charset="0"/>
                <a:cs typeface="Times New Roman" panose="02020603050405020304" pitchFamily="18" charset="0"/>
              </a:rPr>
              <a:t>Sign up for information</a:t>
            </a:r>
          </a:p>
          <a:p>
            <a:pPr marL="342900" indent="-342900" algn="just">
              <a:buFontTx/>
              <a:buChar char="-"/>
            </a:pPr>
            <a:r>
              <a:rPr lang="en-US" sz="3600" dirty="0">
                <a:latin typeface="Times New Roman" panose="02020603050405020304" pitchFamily="18" charset="0"/>
                <a:cs typeface="Times New Roman" panose="02020603050405020304" pitchFamily="18" charset="0"/>
              </a:rPr>
              <a:t>Product Reviews</a:t>
            </a:r>
          </a:p>
          <a:p>
            <a:pPr marL="342900" indent="-342900" algn="just">
              <a:buFontTx/>
              <a:buChar char="-"/>
            </a:pPr>
            <a:r>
              <a:rPr lang="en-US" sz="3600" dirty="0">
                <a:latin typeface="Times New Roman" panose="02020603050405020304" pitchFamily="18" charset="0"/>
                <a:cs typeface="Times New Roman" panose="02020603050405020304" pitchFamily="18" charset="0"/>
              </a:rPr>
              <a:t>Customer members</a:t>
            </a:r>
            <a:endParaRPr lang="en-US" sz="3600" dirty="0" smtClean="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0" y="6326154"/>
            <a:ext cx="2348074" cy="531845"/>
          </a:xfrm>
          <a:prstGeom prst="rect">
            <a:avLst/>
          </a:prstGeom>
        </p:spPr>
      </p:pic>
    </p:spTree>
    <p:extLst>
      <p:ext uri="{BB962C8B-B14F-4D97-AF65-F5344CB8AC3E}">
        <p14:creationId xmlns:p14="http://schemas.microsoft.com/office/powerpoint/2010/main" val="1048590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3. FEATURE OF WEBSITE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629216957"/>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a:blip r:embed="rId7"/>
          <a:stretch>
            <a:fillRect/>
          </a:stretch>
        </p:blipFill>
        <p:spPr>
          <a:xfrm>
            <a:off x="0" y="6326154"/>
            <a:ext cx="2348074" cy="531845"/>
          </a:xfrm>
          <a:prstGeom prst="rect">
            <a:avLst/>
          </a:prstGeom>
        </p:spPr>
      </p:pic>
    </p:spTree>
    <p:extLst>
      <p:ext uri="{BB962C8B-B14F-4D97-AF65-F5344CB8AC3E}">
        <p14:creationId xmlns:p14="http://schemas.microsoft.com/office/powerpoint/2010/main" val="11489957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Home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17240" y="1059934"/>
            <a:ext cx="8528179" cy="4514188"/>
          </a:xfrm>
          <a:prstGeom prst="rect">
            <a:avLst/>
          </a:prstGeom>
        </p:spPr>
      </p:pic>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7482779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Login form</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0" y="1197768"/>
            <a:ext cx="9144000" cy="4462463"/>
          </a:xfrm>
          <a:prstGeom prst="rect">
            <a:avLst/>
          </a:prstGeom>
        </p:spPr>
      </p:pic>
      <p:pic>
        <p:nvPicPr>
          <p:cNvPr id="6" name="Picture 5"/>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34436158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209729" y="5783379"/>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Sign Up</a:t>
            </a:r>
            <a:r>
              <a:rPr lang="en-US" sz="1300" b="1" dirty="0" smtClean="0">
                <a:effectLst/>
                <a:latin typeface="Times New Roman" panose="02020603050405020304" pitchFamily="18" charset="0"/>
                <a:ea typeface="Calibri" panose="020F0502020204030204" pitchFamily="34" charset="0"/>
                <a:cs typeface="Times New Roman" panose="02020603050405020304" pitchFamily="18" charset="0"/>
              </a:rPr>
              <a:t> form</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0" y="1197768"/>
            <a:ext cx="9144000" cy="4462463"/>
          </a:xfrm>
          <a:prstGeom prst="rect">
            <a:avLst/>
          </a:prstGeom>
        </p:spPr>
      </p:pic>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229445683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33057" y="5923964"/>
            <a:ext cx="2743200" cy="3492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300" b="1" dirty="0" smtClean="0">
                <a:latin typeface="Times New Roman" panose="02020603050405020304" pitchFamily="18" charset="0"/>
                <a:ea typeface="Calibri" panose="020F0502020204030204" pitchFamily="34" charset="0"/>
                <a:cs typeface="Times New Roman" panose="02020603050405020304" pitchFamily="18" charset="0"/>
              </a:rPr>
              <a:t>Products gallery page</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101012" y="1026376"/>
            <a:ext cx="7007290" cy="4823927"/>
          </a:xfrm>
          <a:prstGeom prst="rect">
            <a:avLst/>
          </a:prstGeom>
        </p:spPr>
      </p:pic>
      <p:sp>
        <p:nvSpPr>
          <p:cNvPr id="6" name="Title 1"/>
          <p:cNvSpPr>
            <a:spLocks noGrp="1"/>
          </p:cNvSpPr>
          <p:nvPr>
            <p:ph type="title"/>
          </p:nvPr>
        </p:nvSpPr>
        <p:spPr>
          <a:xfrm>
            <a:off x="0" y="290396"/>
            <a:ext cx="9144000" cy="609600"/>
          </a:xfrm>
        </p:spPr>
        <p:txBody>
          <a:bodyPr>
            <a:normAutofit/>
          </a:bodyPr>
          <a:lstStyle/>
          <a:p>
            <a:r>
              <a:rPr lang="en-US" sz="3200" dirty="0" smtClean="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4. WEBSITE INTERFACE</a:t>
            </a:r>
            <a:endParaRPr lang="en-US" sz="3200" dirty="0">
              <a:effectLst>
                <a:outerShdw blurRad="38100" dist="38100" dir="2700000" algn="tl">
                  <a:srgbClr val="000000">
                    <a:alpha val="43137"/>
                  </a:srgb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0" y="6326154"/>
            <a:ext cx="2348074" cy="531845"/>
          </a:xfrm>
          <a:prstGeom prst="rect">
            <a:avLst/>
          </a:prstGeom>
        </p:spPr>
      </p:pic>
    </p:spTree>
    <p:extLst>
      <p:ext uri="{BB962C8B-B14F-4D97-AF65-F5344CB8AC3E}">
        <p14:creationId xmlns:p14="http://schemas.microsoft.com/office/powerpoint/2010/main" val="758338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900</TotalTime>
  <Words>393</Words>
  <Application>Microsoft Office PowerPoint</Application>
  <PresentationFormat>On-screen Show (4:3)</PresentationFormat>
  <Paragraphs>98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.VnArabia</vt:lpstr>
      <vt:lpstr>Calibri</vt:lpstr>
      <vt:lpstr>Candara</vt:lpstr>
      <vt:lpstr>Symbol</vt:lpstr>
      <vt:lpstr>Times New Roman</vt:lpstr>
      <vt:lpstr>Waveform</vt:lpstr>
      <vt:lpstr>BEAUTYCARE</vt:lpstr>
      <vt:lpstr>PowerPoint Presentation</vt:lpstr>
      <vt:lpstr>1. PRACTICAL BASIS:</vt:lpstr>
      <vt:lpstr>2. INTRODUCE</vt:lpstr>
      <vt:lpstr>3. FEATURE OF WEBSITE</vt:lpstr>
      <vt:lpstr>4. WEBSITE INTERFACE</vt:lpstr>
      <vt:lpstr>4. WEBSITE INTERFACE</vt:lpstr>
      <vt:lpstr>4. WEBSITE INTERFACE</vt:lpstr>
      <vt:lpstr>4. WEBSITE INTERFACE</vt:lpstr>
      <vt:lpstr>4. WEBSITE INTERFACE</vt:lpstr>
      <vt:lpstr>4. WEBSITE INTERFACE</vt:lpstr>
      <vt:lpstr>4. WEBSITE INTERFACE</vt:lpstr>
      <vt:lpstr>4. ADVANCETAGES</vt:lpstr>
      <vt:lpstr>5. DISADVANCETAGES</vt:lpstr>
      <vt:lpstr>5. DISADVANCETAGES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Ngô Thanh Tùng</dc:creator>
  <cp:lastModifiedBy>Đoàn Thanh Nhân</cp:lastModifiedBy>
  <cp:revision>186</cp:revision>
  <dcterms:created xsi:type="dcterms:W3CDTF">2014-05-20T04:38:32Z</dcterms:created>
  <dcterms:modified xsi:type="dcterms:W3CDTF">2018-09-17T16:37:36Z</dcterms:modified>
</cp:coreProperties>
</file>